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Relationships xmlns="http://schemas.openxmlformats.org/package/2006/relationships"><Relationship Id="rId2" Type="http://schemas.openxmlformats.org/package/2006/relationships/metadata/thumbnail" Target="docProps/thumbnail.jpeg" /><Relationship Id="rId3" Type="http://schemas.openxmlformats.org/package/2006/relationships/metadata/core-properties" Target="docProps/core.xml" /><Relationship Id="rId4" Type="http://schemas.openxmlformats.org/officeDocument/2006/relationships/extended-properties" Target="docProps/app.xml" /><Relationship Id="rId5" Type="http://schemas.openxmlformats.org/officeDocument/2006/relationships/custom-properties" Target="docProps/custom.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2"/>
  </p:sldMasterIdLst>
  <p:notesMasterIdLst>
    <p:notesMasterId r:id="rId3"/>
  </p:notesMasterIdLst>
  <p:handoutMasterIdLst>
    <p:handoutMasterId r:id="rId4"/>
  </p:handoutMasterIdLst>
  <p:sldIdLst>
    <p:sldId id="256" r:id="rId5"/>
    <p:sldId id="268" r:id="rId6"/>
    <p:sldId id="314" r:id="rId7"/>
    <p:sldId id="326" r:id="rId8"/>
    <p:sldId id="339" r:id="rId9"/>
    <p:sldId id="351" r:id="rId10"/>
  </p:sldIdLst>
  <p:sldSz cx="9144000" cy="5143500" type="screen16x9"/>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oyama Miwako" initials="Koyama Miwako"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81"/>
    <p:restoredTop sz="94660"/>
  </p:normalViewPr>
  <p:slideViewPr>
    <p:cSldViewPr>
      <p:cViewPr varScale="1">
        <p:scale>
          <a:sx n="100" d="100"/>
          <a:sy n="100" d="100"/>
        </p:scale>
        <p:origin x="-558" y="-84"/>
      </p:cViewPr>
      <p:guideLst>
        <p:guide orient="horz" pos="1620"/>
        <p:guide pos="2880"/>
      </p:guideLst>
    </p:cSldViewPr>
  </p:slideViewPr>
  <p:notesTextViewPr>
    <p:cViewPr>
      <p:scale>
        <a:sx n="1" d="1"/>
        <a:sy n="1" d="1"/>
      </p:scale>
      <p:origin x="0" y="0"/>
    </p:cViewPr>
  </p:notesTextViewPr>
  <p:notesViewPr>
    <p:cSldViewPr>
      <p:cViewPr varScale="0">
        <p:scale>
          <a:sx n="100" d="100"/>
          <a:sy n="100" d="100"/>
        </p:scale>
        <p:origin x="-2100" y="-72"/>
      </p:cViewPr>
      <p:guideLst>
        <p:guide orient="horz" pos="2880"/>
        <p:guide pos="2160"/>
      </p:guideLst>
    </p:cSldViewPr>
  </p:notesViewPr>
  <p:gridSpacing cx="36004" cy="36004"/>
</p:viewPr>
</file>

<file path=ppt/_rels/presentation.xml.rels><?xml version="1.0" encoding="UTF-8"?><Relationships xmlns="http://schemas.openxmlformats.org/package/2006/relationships"><Relationship Id="rId1" Type="http://schemas.openxmlformats.org/officeDocument/2006/relationships/theme" Target="theme/theme1.xml" /><Relationship Id="rId2" Type="http://schemas.openxmlformats.org/officeDocument/2006/relationships/slideMaster" Target="slideMasters/slideMaster1.xml" /><Relationship Id="rId3" Type="http://schemas.openxmlformats.org/officeDocument/2006/relationships/notesMaster" Target="notesMasters/notesMaster1.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 Id="rId10" Type="http://schemas.openxmlformats.org/officeDocument/2006/relationships/slide" Target="slides/slide6.xml" /><Relationship Id="rId11" Type="http://schemas.openxmlformats.org/officeDocument/2006/relationships/presProps" Target="presProps.xml" /><Relationship Id="rId12" Type="http://schemas.openxmlformats.org/officeDocument/2006/relationships/viewProps" Target="viewProps.xml" /><Relationship Id="rId13" Type="http://schemas.openxmlformats.org/officeDocument/2006/relationships/tableStyles" Target="tableStyles.xml" /><Relationship Id="rId14" Type="http://schemas.openxmlformats.org/officeDocument/2006/relationships/commentAuthors" Target="commentAuthors.xml" /></Relationships>
</file>

<file path=ppt/comments/comment1.xml><?xml version="1.0" encoding="utf-8"?>
<p:cmLst xmlns:a="http://schemas.openxmlformats.org/drawingml/2006/main" xmlns:r="http://schemas.openxmlformats.org/officeDocument/2006/relationships" xmlns:p="http://schemas.openxmlformats.org/presentationml/2006/main"/>
</file>

<file path=ppt/handoutMasters/_rels/handoutMaster1.xml.rels><?xml version="1.0" encoding="UTF-8"?><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107"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1108"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106495F-6063-4993-A734-166D669CB266}" type="datetimeFigureOut">
              <a:rPr kumimoji="1" lang="ja-JP" altLang="en-US" smtClean="0"/>
              <a:t>2025/6/17</a:t>
            </a:fld>
            <a:endParaRPr kumimoji="1" lang="ja-JP" altLang="en-US"/>
          </a:p>
        </p:txBody>
      </p:sp>
      <p:sp>
        <p:nvSpPr>
          <p:cNvPr id="1109"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1110"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29EFFF0-29BD-4FE4-AA32-41D1110306B2}"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D06EA9-14B5-4F31-95CC-6AD91D20700D}" type="datetimeFigureOut">
              <a:rPr kumimoji="1" lang="ja-JP" altLang="en-US" smtClean="0"/>
              <a:t>2015/2/5</a:t>
            </a:fld>
            <a:endParaRPr kumimoji="1" lang="ja-JP" altLang="en-US"/>
          </a:p>
        </p:txBody>
      </p:sp>
      <p:sp>
        <p:nvSpPr>
          <p:cNvPr id="1102" name="スライド イメージ プレースホルダー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1103"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104"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xml version="1.0" encoding="UTF-8"?><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xml version="1.0" encoding="UTF-8"?><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xml version="1.0" encoding="UTF-8"?><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xml version="1.0" encoding="UTF-8"?><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xml version="1.0" encoding="UTF-8"?><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15" name="四角形 9"/>
          <p:cNvSpPr>
            <a:spLocks noGrp="1" noRot="1" noChangeAspect="1"/>
          </p:cNvSpPr>
          <p:nvPr>
            <p:ph type="sldImg" idx="2"/>
          </p:nvPr>
        </p:nvSpPr>
        <p:spPr>
          <a:prstGeom prst="rect">
            <a:avLst/>
          </a:prstGeom>
        </p:spPr>
        <p:txBody>
          <a:bodyPr/>
          <a:p>
            <a:endParaRPr kumimoji="1" lang="ja-JP" altLang="en-US"/>
          </a:p>
        </p:txBody>
      </p:sp>
      <p:sp>
        <p:nvSpPr>
          <p:cNvPr id="1117" name="四角形 11"/>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24" name="四角形 33"/>
          <p:cNvSpPr>
            <a:spLocks noGrp="1" noRot="1" noChangeAspect="1"/>
          </p:cNvSpPr>
          <p:nvPr>
            <p:ph type="sldImg" idx="2"/>
          </p:nvPr>
        </p:nvSpPr>
        <p:spPr>
          <a:prstGeom prst="rect">
            <a:avLst/>
          </a:prstGeom>
        </p:spPr>
        <p:txBody>
          <a:bodyPr/>
          <a:p>
            <a:endParaRPr kumimoji="1" lang="ja-JP" altLang="en-US"/>
          </a:p>
        </p:txBody>
      </p:sp>
      <p:sp>
        <p:nvSpPr>
          <p:cNvPr id="1126" name="四角形 35"/>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2</a:t>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32" name="四角形 143"/>
          <p:cNvSpPr>
            <a:spLocks noGrp="1" noRot="1" noChangeAspect="1"/>
          </p:cNvSpPr>
          <p:nvPr>
            <p:ph type="sldImg" idx="2"/>
          </p:nvPr>
        </p:nvSpPr>
        <p:spPr>
          <a:prstGeom prst="rect">
            <a:avLst/>
          </a:prstGeom>
        </p:spPr>
        <p:txBody>
          <a:bodyPr/>
          <a:p>
            <a:endParaRPr kumimoji="1" lang="ja-JP" altLang="en-US"/>
          </a:p>
        </p:txBody>
      </p:sp>
      <p:sp>
        <p:nvSpPr>
          <p:cNvPr id="1134" name="四角形 145"/>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3</a:t>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40" name="四角形 173"/>
          <p:cNvSpPr>
            <a:spLocks noGrp="1" noRot="1" noChangeAspect="1"/>
          </p:cNvSpPr>
          <p:nvPr>
            <p:ph type="sldImg" idx="2"/>
          </p:nvPr>
        </p:nvSpPr>
        <p:spPr>
          <a:prstGeom prst="rect">
            <a:avLst/>
          </a:prstGeom>
        </p:spPr>
        <p:txBody>
          <a:bodyPr/>
          <a:p>
            <a:endParaRPr kumimoji="1" lang="ja-JP" altLang="en-US"/>
          </a:p>
        </p:txBody>
      </p:sp>
      <p:sp>
        <p:nvSpPr>
          <p:cNvPr id="1142" name="四角形 175"/>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4</a:t>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48" name="四角形 208"/>
          <p:cNvSpPr>
            <a:spLocks noGrp="1" noRot="1" noChangeAspect="1"/>
          </p:cNvSpPr>
          <p:nvPr>
            <p:ph type="sldImg" idx="2"/>
          </p:nvPr>
        </p:nvSpPr>
        <p:spPr>
          <a:prstGeom prst="rect">
            <a:avLst/>
          </a:prstGeom>
        </p:spPr>
        <p:txBody>
          <a:bodyPr/>
          <a:p>
            <a:endParaRPr kumimoji="1" lang="ja-JP" altLang="en-US"/>
          </a:p>
        </p:txBody>
      </p:sp>
      <p:sp>
        <p:nvSpPr>
          <p:cNvPr id="1150" name="四角形 210"/>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5</a:t>
            </a:fld>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58" name="四角形 238"/>
          <p:cNvSpPr>
            <a:spLocks noGrp="1" noRot="1" noChangeAspect="1"/>
          </p:cNvSpPr>
          <p:nvPr>
            <p:ph type="sldImg" idx="2"/>
          </p:nvPr>
        </p:nvSpPr>
        <p:spPr>
          <a:prstGeom prst="rect">
            <a:avLst/>
          </a:prstGeom>
        </p:spPr>
        <p:txBody>
          <a:bodyPr/>
          <a:p>
            <a:endParaRPr kumimoji="1" lang="ja-JP" altLang="en-US"/>
          </a:p>
        </p:txBody>
      </p:sp>
      <p:sp>
        <p:nvSpPr>
          <p:cNvPr id="1160" name="四角形 240"/>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6</a:t>
            </a:fld>
            <a:endParaRPr kumimoji="1" lang="ja-JP" altLang="en-US"/>
          </a:p>
        </p:txBody>
      </p:sp>
    </p:spTree>
  </p:cSld>
  <p:clrMapOvr>
    <a:masterClrMapping/>
  </p:clrMapOvr>
</p:notes>
</file>

<file path=ppt/slideLayouts/_rels/slideLayout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0" name=""/>
        <p:cNvGrpSpPr/>
        <p:nvPr/>
      </p:nvGrpSpPr>
      <p:grpSpPr>
        <a:xfrm>
          <a:off x="0" y="0"/>
          <a:ext cx="0" cy="0"/>
          <a:chOff x="0" y="0"/>
          <a:chExt cx="0" cy="0"/>
        </a:xfrm>
      </p:grpSpPr>
      <p:sp>
        <p:nvSpPr>
          <p:cNvPr id="1031" name="タイトル 1"/>
          <p:cNvSpPr>
            <a:spLocks noGrp="1"/>
          </p:cNvSpPr>
          <p:nvPr>
            <p:ph type="ctrTitle"/>
          </p:nvPr>
        </p:nvSpPr>
        <p:spPr>
          <a:xfrm>
            <a:off x="457200" y="1239602"/>
            <a:ext cx="8229600" cy="1008112"/>
          </a:xfrm>
        </p:spPr>
        <p:txBody>
          <a:bodyPr/>
          <a:lstStyle>
            <a:lvl1pPr>
              <a:defRPr b="0"/>
            </a:lvl1pPr>
          </a:lstStyle>
          <a:p>
            <a:r>
              <a:rPr kumimoji="1" lang="ja-JP" altLang="en-US" smtClean="0"/>
              <a:t>マスター タイトルの書式設定</a:t>
            </a:r>
            <a:endParaRPr kumimoji="1" lang="ja-JP" altLang="en-US" dirty="0"/>
          </a:p>
        </p:txBody>
      </p:sp>
      <p:sp>
        <p:nvSpPr>
          <p:cNvPr id="1032" name="サブタイトル 2"/>
          <p:cNvSpPr>
            <a:spLocks noGrp="1"/>
          </p:cNvSpPr>
          <p:nvPr>
            <p:ph type="subTitle" idx="1"/>
          </p:nvPr>
        </p:nvSpPr>
        <p:spPr>
          <a:xfrm>
            <a:off x="457200" y="2319722"/>
            <a:ext cx="8229600" cy="1728192"/>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0"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457200" y="1302610"/>
            <a:ext cx="8229600" cy="3177352"/>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0" name=""/>
        <p:cNvGrpSpPr/>
        <p:nvPr/>
      </p:nvGrpSpPr>
      <p:grpSpPr>
        <a:xfrm>
          <a:off x="0" y="0"/>
          <a:ext cx="0" cy="0"/>
          <a:chOff x="0" y="0"/>
          <a:chExt cx="0" cy="0"/>
        </a:xfrm>
      </p:grpSpPr>
      <p:sp>
        <p:nvSpPr>
          <p:cNvPr id="1094" name="縦書きタイトル 1"/>
          <p:cNvSpPr>
            <a:spLocks noGrp="1"/>
          </p:cNvSpPr>
          <p:nvPr>
            <p:ph type="title" orient="vert"/>
          </p:nvPr>
        </p:nvSpPr>
        <p:spPr>
          <a:xfrm>
            <a:off x="6629400" y="205979"/>
            <a:ext cx="2057400" cy="4273983"/>
          </a:xfrm>
        </p:spPr>
        <p:txBody>
          <a:bodyPr vert="eaVert"/>
          <a:lstStyle/>
          <a:p>
            <a:r>
              <a:rPr kumimoji="1" lang="ja-JP" altLang="en-US" smtClean="0"/>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457200" y="205979"/>
            <a:ext cx="6019800" cy="4273983"/>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0"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1038" name="コンテンツ プレースホルダー 2"/>
          <p:cNvSpPr>
            <a:spLocks noGrp="1"/>
          </p:cNvSpPr>
          <p:nvPr>
            <p:ph idx="1"/>
          </p:nvPr>
        </p:nvSpPr>
        <p:spPr>
          <a:xfrm>
            <a:off x="457200" y="1302610"/>
            <a:ext cx="8229600" cy="3211004"/>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2015/3/10</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0" name=""/>
        <p:cNvGrpSpPr/>
        <p:nvPr/>
      </p:nvGrpSpPr>
      <p:grpSpPr>
        <a:xfrm>
          <a:off x="0" y="0"/>
          <a:ext cx="0" cy="0"/>
          <a:chOff x="0" y="0"/>
          <a:chExt cx="0" cy="0"/>
        </a:xfrm>
      </p:grpSpPr>
      <p:sp>
        <p:nvSpPr>
          <p:cNvPr id="1043" name="タイトル 1"/>
          <p:cNvSpPr>
            <a:spLocks noGrp="1"/>
          </p:cNvSpPr>
          <p:nvPr>
            <p:ph type="title"/>
          </p:nvPr>
        </p:nvSpPr>
        <p:spPr>
          <a:xfrm>
            <a:off x="457200" y="2211710"/>
            <a:ext cx="8229600" cy="792088"/>
          </a:xfrm>
        </p:spPr>
        <p:txBody>
          <a:bodyPr anchor="t"/>
          <a:lstStyle>
            <a:lvl1pPr algn="ctr">
              <a:defRPr sz="4000" b="0" cap="all"/>
            </a:lvl1pPr>
          </a:lstStyle>
          <a:p>
            <a:r>
              <a:rPr kumimoji="1" lang="ja-JP" altLang="en-US" smtClean="0"/>
              <a:t>マスター タイトルの書式設定</a:t>
            </a:r>
            <a:endParaRPr kumimoji="1" lang="ja-JP" altLang="en-US" dirty="0"/>
          </a:p>
        </p:txBody>
      </p:sp>
      <p:sp>
        <p:nvSpPr>
          <p:cNvPr id="1044" name="テキスト プレースホルダー 2"/>
          <p:cNvSpPr>
            <a:spLocks noGrp="1"/>
          </p:cNvSpPr>
          <p:nvPr>
            <p:ph type="body" idx="1"/>
          </p:nvPr>
        </p:nvSpPr>
        <p:spPr>
          <a:xfrm>
            <a:off x="457200" y="888562"/>
            <a:ext cx="8229600" cy="1323148"/>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0"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50" name="コンテンツ プレースホルダー 2"/>
          <p:cNvSpPr>
            <a:spLocks noGrp="1"/>
          </p:cNvSpPr>
          <p:nvPr>
            <p:ph sz="half" idx="1"/>
          </p:nvPr>
        </p:nvSpPr>
        <p:spPr>
          <a:xfrm>
            <a:off x="457200" y="1302611"/>
            <a:ext cx="3970784" cy="31773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1" name="コンテンツ プレースホルダー 3"/>
          <p:cNvSpPr>
            <a:spLocks noGrp="1"/>
          </p:cNvSpPr>
          <p:nvPr>
            <p:ph sz="half" idx="2"/>
          </p:nvPr>
        </p:nvSpPr>
        <p:spPr>
          <a:xfrm>
            <a:off x="4680012" y="1302611"/>
            <a:ext cx="4006788" cy="31773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2015/6/24</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0"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dirty="0"/>
          </a:p>
        </p:txBody>
      </p:sp>
      <p:sp>
        <p:nvSpPr>
          <p:cNvPr id="1057" name="テキスト プレースホルダー 2"/>
          <p:cNvSpPr>
            <a:spLocks noGrp="1"/>
          </p:cNvSpPr>
          <p:nvPr>
            <p:ph type="body" idx="1"/>
          </p:nvPr>
        </p:nvSpPr>
        <p:spPr>
          <a:xfrm>
            <a:off x="457200" y="1151335"/>
            <a:ext cx="397078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58" name="コンテンツ プレースホルダー 3"/>
          <p:cNvSpPr>
            <a:spLocks noGrp="1"/>
          </p:cNvSpPr>
          <p:nvPr>
            <p:ph sz="half" idx="2"/>
          </p:nvPr>
        </p:nvSpPr>
        <p:spPr>
          <a:xfrm>
            <a:off x="457200" y="1631156"/>
            <a:ext cx="3970784" cy="2848806"/>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9" name="テキスト プレースホルダー 4"/>
          <p:cNvSpPr>
            <a:spLocks noGrp="1"/>
          </p:cNvSpPr>
          <p:nvPr>
            <p:ph type="body" sz="quarter" idx="3"/>
          </p:nvPr>
        </p:nvSpPr>
        <p:spPr>
          <a:xfrm>
            <a:off x="4716016" y="1151335"/>
            <a:ext cx="397078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60" name="コンテンツ プレースホルダー 5"/>
          <p:cNvSpPr>
            <a:spLocks noGrp="1"/>
          </p:cNvSpPr>
          <p:nvPr>
            <p:ph sz="quarter" idx="4"/>
          </p:nvPr>
        </p:nvSpPr>
        <p:spPr>
          <a:xfrm>
            <a:off x="4716016" y="1631156"/>
            <a:ext cx="3970784" cy="2848806"/>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0"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0"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0" name=""/>
        <p:cNvGrpSpPr/>
        <p:nvPr/>
      </p:nvGrpSpPr>
      <p:grpSpPr>
        <a:xfrm>
          <a:off x="0" y="0"/>
          <a:ext cx="0" cy="0"/>
          <a:chOff x="0" y="0"/>
          <a:chExt cx="0" cy="0"/>
        </a:xfrm>
      </p:grpSpPr>
      <p:sp>
        <p:nvSpPr>
          <p:cNvPr id="1074" name="タイトル 1"/>
          <p:cNvSpPr>
            <a:spLocks noGrp="1"/>
          </p:cNvSpPr>
          <p:nvPr>
            <p:ph type="title"/>
          </p:nvPr>
        </p:nvSpPr>
        <p:spPr>
          <a:xfrm>
            <a:off x="457201" y="204787"/>
            <a:ext cx="3008313" cy="871538"/>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75" name="コンテンツ プレースホルダー 2"/>
          <p:cNvSpPr>
            <a:spLocks noGrp="1"/>
          </p:cNvSpPr>
          <p:nvPr>
            <p:ph idx="1"/>
          </p:nvPr>
        </p:nvSpPr>
        <p:spPr>
          <a:xfrm>
            <a:off x="3635896" y="204789"/>
            <a:ext cx="4727438" cy="42317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76" name="テキスト プレースホルダー 3"/>
          <p:cNvSpPr>
            <a:spLocks noGrp="1"/>
          </p:cNvSpPr>
          <p:nvPr>
            <p:ph type="body" sz="half" idx="2"/>
          </p:nvPr>
        </p:nvSpPr>
        <p:spPr>
          <a:xfrm>
            <a:off x="457202" y="1275606"/>
            <a:ext cx="3008312" cy="320435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0" name=""/>
        <p:cNvGrpSpPr/>
        <p:nvPr/>
      </p:nvGrpSpPr>
      <p:grpSpPr>
        <a:xfrm>
          <a:off x="0" y="0"/>
          <a:ext cx="0" cy="0"/>
          <a:chOff x="0" y="0"/>
          <a:chExt cx="0" cy="0"/>
        </a:xfrm>
      </p:grpSpPr>
      <p:sp>
        <p:nvSpPr>
          <p:cNvPr id="1081" name="タイトル 1"/>
          <p:cNvSpPr>
            <a:spLocks noGrp="1"/>
          </p:cNvSpPr>
          <p:nvPr>
            <p:ph type="title"/>
          </p:nvPr>
        </p:nvSpPr>
        <p:spPr>
          <a:xfrm>
            <a:off x="1792288" y="3516855"/>
            <a:ext cx="5486400" cy="425054"/>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82" name="図プレースホルダー 2"/>
          <p:cNvSpPr>
            <a:spLocks noGrp="1"/>
          </p:cNvSpPr>
          <p:nvPr>
            <p:ph type="pic" idx="1"/>
          </p:nvPr>
        </p:nvSpPr>
        <p:spPr>
          <a:xfrm>
            <a:off x="1792288" y="159482"/>
            <a:ext cx="5486400" cy="328412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792288" y="3975907"/>
            <a:ext cx="5486400" cy="50405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2519772" y="4677984"/>
            <a:ext cx="4104456" cy="273844"/>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457200" y="313990"/>
            <a:ext cx="8229600" cy="745592"/>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1027" name="テキスト プレースホルダー 2"/>
          <p:cNvSpPr>
            <a:spLocks noGrp="1"/>
          </p:cNvSpPr>
          <p:nvPr>
            <p:ph type="body" idx="1"/>
          </p:nvPr>
        </p:nvSpPr>
        <p:spPr>
          <a:xfrm>
            <a:off x="457200" y="1302610"/>
            <a:ext cx="8229600" cy="3211004"/>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en-US" altLang="ja-JP" dirty="0" smtClean="0"/>
          </a:p>
          <a:p>
            <a:pPr lvl="5"/>
            <a:r>
              <a:rPr kumimoji="1" lang="ja-JP" altLang="en-US" dirty="0" smtClean="0"/>
              <a:t>第 </a:t>
            </a:r>
            <a:r>
              <a:rPr kumimoji="1" lang="en-US" altLang="ja-JP" dirty="0" smtClean="0"/>
              <a:t>6 </a:t>
            </a:r>
            <a:r>
              <a:rPr kumimoji="1" lang="ja-JP" altLang="en-US" dirty="0" smtClean="0"/>
              <a:t>レベル</a:t>
            </a:r>
          </a:p>
          <a:p>
            <a:pPr lvl="6"/>
            <a:r>
              <a:rPr kumimoji="1" lang="ja-JP" altLang="en-US" dirty="0" smtClean="0"/>
              <a:t>第 </a:t>
            </a:r>
            <a:r>
              <a:rPr kumimoji="1" lang="en-US" altLang="ja-JP" dirty="0" smtClean="0"/>
              <a:t>7 </a:t>
            </a:r>
            <a:r>
              <a:rPr kumimoji="1" lang="ja-JP" altLang="en-US" dirty="0" smtClean="0"/>
              <a:t>レベル</a:t>
            </a:r>
          </a:p>
          <a:p>
            <a:pPr lvl="7"/>
            <a:r>
              <a:rPr kumimoji="1" lang="ja-JP" altLang="en-US" dirty="0" smtClean="0"/>
              <a:t>第 </a:t>
            </a:r>
            <a:r>
              <a:rPr kumimoji="1" lang="en-US" altLang="ja-JP" dirty="0" smtClean="0"/>
              <a:t>8 </a:t>
            </a:r>
            <a:r>
              <a:rPr kumimoji="1" lang="ja-JP" altLang="en-US" dirty="0" smtClean="0"/>
              <a:t>レベル</a:t>
            </a:r>
          </a:p>
          <a:p>
            <a:pPr lvl="8"/>
            <a:r>
              <a:rPr kumimoji="1" lang="ja-JP" altLang="en-US" dirty="0" smtClean="0"/>
              <a:t>第 </a:t>
            </a:r>
            <a:r>
              <a:rPr kumimoji="1" lang="en-US" altLang="ja-JP" dirty="0" smtClean="0"/>
              <a:t>9 </a:t>
            </a:r>
            <a:r>
              <a:rPr kumimoji="1" lang="ja-JP" altLang="en-US" dirty="0" smtClean="0"/>
              <a:t>レベル</a:t>
            </a:r>
          </a:p>
        </p:txBody>
      </p:sp>
      <p:sp>
        <p:nvSpPr>
          <p:cNvPr id="1028" name="日付プレースホルダー 3"/>
          <p:cNvSpPr>
            <a:spLocks noGrp="1"/>
          </p:cNvSpPr>
          <p:nvPr>
            <p:ph type="dt" sz="half" idx="2"/>
          </p:nvPr>
        </p:nvSpPr>
        <p:spPr>
          <a:xfrm>
            <a:off x="457200" y="4677984"/>
            <a:ext cx="1882552" cy="273844"/>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2015/3/10</a:t>
            </a:fld>
            <a:endParaRPr lang="ja-JP" altLang="en-US" dirty="0"/>
          </a:p>
        </p:txBody>
      </p:sp>
      <p:sp>
        <p:nvSpPr>
          <p:cNvPr id="1029" name="スライド番号プレースホルダー 5"/>
          <p:cNvSpPr>
            <a:spLocks noGrp="1"/>
          </p:cNvSpPr>
          <p:nvPr>
            <p:ph type="sldNum" sz="quarter" idx="4"/>
          </p:nvPr>
        </p:nvSpPr>
        <p:spPr>
          <a:xfrm>
            <a:off x="6768244" y="4677984"/>
            <a:ext cx="1918556" cy="273844"/>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comments" Target="../comments/comment1.xml" /></Relationships>
</file>

<file path=ppt/slides/_rels/slide2.xml.rels><?xml version="1.0" encoding="UTF-8"?><Relationships xmlns="http://schemas.openxmlformats.org/package/2006/relationships"><Relationship Id="rId1" Type="http://schemas.openxmlformats.org/officeDocument/2006/relationships/image" Target="../media/image1.emf" /><Relationship Id="rId2" Type="http://schemas.openxmlformats.org/officeDocument/2006/relationships/slideLayout" Target="../slideLayouts/slideLayout2.xml" /><Relationship Id="rId3" Type="http://schemas.openxmlformats.org/officeDocument/2006/relationships/notesSlide" Target="../notesSlides/notesSlide2.xml" /></Relationships>
</file>

<file path=ppt/slides/_rels/slide3.xml.rels><?xml version="1.0" encoding="UTF-8"?><Relationships xmlns="http://schemas.openxmlformats.org/package/2006/relationships"><Relationship Id="rId1" Type="http://schemas.openxmlformats.org/officeDocument/2006/relationships/image" Target="../media/image2.jpeg" /><Relationship Id="rId2" Type="http://schemas.openxmlformats.org/officeDocument/2006/relationships/slideLayout" Target="../slideLayouts/slideLayout2.xml" /><Relationship Id="rId3" Type="http://schemas.openxmlformats.org/officeDocument/2006/relationships/notesSlide" Target="../notesSlides/notesSlide3.xml" /></Relationships>
</file>

<file path=ppt/slides/_rels/slide4.xml.rels><?xml version="1.0" encoding="UTF-8"?><Relationships xmlns="http://schemas.openxmlformats.org/package/2006/relationships"><Relationship Id="rId1" Type="http://schemas.openxmlformats.org/officeDocument/2006/relationships/image" Target="../media/image3.emf" /><Relationship Id="rId2" Type="http://schemas.openxmlformats.org/officeDocument/2006/relationships/slideLayout" Target="../slideLayouts/slideLayout2.xml" /><Relationship Id="rId3" Type="http://schemas.openxmlformats.org/officeDocument/2006/relationships/notesSlide" Target="../notesSlides/notesSlide4.xml" /></Relationships>
</file>

<file path=ppt/slides/_rels/slide5.xml.rels><?xml version="1.0" encoding="UTF-8"?><Relationships xmlns="http://schemas.openxmlformats.org/package/2006/relationships"><Relationship Id="rId1" Type="http://schemas.openxmlformats.org/officeDocument/2006/relationships/image" Target="../media/image4.emf" /><Relationship Id="rId2" Type="http://schemas.openxmlformats.org/officeDocument/2006/relationships/image" Target="../media/image5.emf" /><Relationship Id="rId3" Type="http://schemas.openxmlformats.org/officeDocument/2006/relationships/slideLayout" Target="../slideLayouts/slideLayout2.xml" /><Relationship Id="rId4" Type="http://schemas.openxmlformats.org/officeDocument/2006/relationships/notesSlide" Target="../notesSlides/notesSlide5.xml" /></Relationships>
</file>

<file path=ppt/slides/_rels/slide6.xml.rels><?xml version="1.0" encoding="UTF-8"?><Relationships xmlns="http://schemas.openxmlformats.org/package/2006/relationships"><Relationship Id="rId1" Type="http://schemas.openxmlformats.org/officeDocument/2006/relationships/image" Target="../media/image6.emf" /><Relationship Id="rId2" Type="http://schemas.openxmlformats.org/officeDocument/2006/relationships/slideLayout" Target="../slideLayouts/slideLayout2.xml" /><Relationship Id="rId3" Type="http://schemas.openxmlformats.org/officeDocument/2006/relationships/notesSlide" Target="../notesSlides/notesSlide6.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12" name="タイトル 1"/>
          <p:cNvSpPr>
            <a:spLocks noGrp="1"/>
          </p:cNvSpPr>
          <p:nvPr>
            <p:ph type="ctrTitle" idx="0"/>
          </p:nvPr>
        </p:nvSpPr>
        <p:spPr>
          <a:xfrm>
            <a:off x="457200" y="1239481"/>
            <a:ext cx="8229600" cy="1114125"/>
          </a:xfrm>
        </p:spPr>
        <p:txBody>
          <a:bodyPr>
            <a:normAutofit fontScale="90000"/>
          </a:bodyPr>
          <a:lstStyle/>
          <a:p>
            <a:r>
              <a:rPr kumimoji="1" lang="ja-JP" altLang="en-US" sz="3200" b="1" dirty="0">
                <a:latin typeface="HG丸ｺﾞｼｯｸM-PRO"/>
                <a:ea typeface="HG丸ｺﾞｼｯｸM-PRO"/>
              </a:rPr>
              <a:t>居宅介護支援事業所連絡会</a:t>
            </a:r>
            <a:endParaRPr kumimoji="1" lang="ja-JP" altLang="en-US" b="1" dirty="0">
              <a:latin typeface="HG丸ｺﾞｼｯｸM-PRO"/>
              <a:ea typeface="HG丸ｺﾞｼｯｸM-PRO"/>
            </a:endParaRPr>
          </a:p>
          <a:p>
            <a:r>
              <a:rPr kumimoji="1" lang="ja-JP" altLang="en-US" sz="4400" b="1" dirty="0">
                <a:latin typeface="HG丸ｺﾞｼｯｸM-PRO"/>
                <a:ea typeface="HG丸ｺﾞｼｯｸM-PRO"/>
              </a:rPr>
              <a:t>民生委員緊急連絡票事業について</a:t>
            </a:r>
            <a:endParaRPr kumimoji="1" lang="ja-JP" altLang="en-US" sz="2800" b="1" dirty="0">
              <a:latin typeface="HG丸ｺﾞｼｯｸM-PRO"/>
              <a:ea typeface="HG丸ｺﾞｼｯｸM-PRO"/>
            </a:endParaRPr>
          </a:p>
        </p:txBody>
      </p:sp>
      <p:sp>
        <p:nvSpPr>
          <p:cNvPr id="1113" name="サブタイトル 2"/>
          <p:cNvSpPr>
            <a:spLocks noGrp="1"/>
          </p:cNvSpPr>
          <p:nvPr>
            <p:ph type="subTitle" idx="1"/>
          </p:nvPr>
        </p:nvSpPr>
        <p:spPr>
          <a:xfrm>
            <a:off x="457201" y="2695575"/>
            <a:ext cx="8229600" cy="1728192"/>
          </a:xfrm>
        </p:spPr>
        <p:txBody>
          <a:bodyPr>
            <a:normAutofit lnSpcReduction="10000"/>
          </a:bodyPr>
          <a:lstStyle/>
          <a:p>
            <a:pPr algn="r"/>
            <a:r>
              <a:rPr kumimoji="1" lang="ja-JP" altLang="en-US" sz="2400"/>
              <a:t>令和７年７月１５日</a:t>
            </a:r>
            <a:endParaRPr kumimoji="1" lang="ja-JP" altLang="en-US" sz="2400"/>
          </a:p>
          <a:p>
            <a:pPr algn="r"/>
            <a:r>
              <a:rPr kumimoji="1" lang="ja-JP" altLang="en-US" sz="2400"/>
              <a:t>山崎本社みんなのあいプラザ</a:t>
            </a:r>
            <a:endParaRPr kumimoji="1" lang="ja-JP" altLang="en-US" sz="2800"/>
          </a:p>
          <a:p>
            <a:pPr algn="r"/>
            <a:r>
              <a:rPr kumimoji="1" lang="ja-JP" altLang="en-US" sz="2400"/>
              <a:t>廿日市市 健康福祉部 健康福祉総務課</a:t>
            </a:r>
            <a:endParaRPr kumimoji="1" lang="ja-JP" altLang="en-US" sz="2400"/>
          </a:p>
          <a:p>
            <a:pPr algn="r"/>
            <a:r>
              <a:rPr kumimoji="1" lang="ja-JP" altLang="en-US" sz="2400"/>
              <a:t>（廿日市市民生委員児童委員協議会事務局）</a:t>
            </a:r>
            <a:endParaRPr kumimoji="1" lang="ja-JP"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p:sp>
        <p:nvSpPr>
          <p:cNvPr id="1119" name="四角形 31"/>
          <p:cNvSpPr>
            <a:spLocks noGrp="1"/>
          </p:cNvSpPr>
          <p:nvPr>
            <p:ph type="title"/>
          </p:nvPr>
        </p:nvSpPr>
        <p:spPr>
          <a:prstGeom prst="rect">
            <a:avLst/>
          </a:prstGeom>
        </p:spPr>
        <p:txBody>
          <a:bodyPr>
            <a:normAutofit fontScale="90000"/>
          </a:bodyPr>
          <a:p>
            <a:r>
              <a:rPr kumimoji="1" lang="ja-JP" altLang="en-US" b="1"/>
              <a:t>本日お伝えしたいこと</a:t>
            </a:r>
            <a:endParaRPr kumimoji="1" lang="ja-JP" altLang="en-US" b="1"/>
          </a:p>
        </p:txBody>
      </p:sp>
      <p:sp>
        <p:nvSpPr>
          <p:cNvPr id="1120" name="四角形 32"/>
          <p:cNvSpPr>
            <a:spLocks noGrp="1"/>
          </p:cNvSpPr>
          <p:nvPr>
            <p:ph idx="1"/>
          </p:nvPr>
        </p:nvSpPr>
        <p:spPr>
          <a:xfrm>
            <a:off x="457251" y="1203292"/>
            <a:ext cx="8361302" cy="3528744"/>
          </a:xfrm>
          <a:prstGeom prst="rect">
            <a:avLst/>
          </a:prstGeom>
        </p:spPr>
        <p:txBody>
          <a:bodyPr>
            <a:normAutofit/>
          </a:bodyPr>
          <a:p>
            <a:r>
              <a:rPr kumimoji="1" lang="ja-JP" altLang="en-US" sz="4000" b="0"/>
              <a:t>緊急連絡票事業の概要について</a:t>
            </a:r>
            <a:endParaRPr kumimoji="1" lang="ja-JP" altLang="en-US" sz="4000" b="0"/>
          </a:p>
          <a:p>
            <a:endParaRPr kumimoji="1" lang="ja-JP" altLang="en-US" sz="4000" b="0"/>
          </a:p>
          <a:p>
            <a:r>
              <a:rPr kumimoji="1" lang="ja-JP" altLang="en-US" sz="4000" b="0"/>
              <a:t>皆さまへのお願い</a:t>
            </a:r>
            <a:endParaRPr kumimoji="1" lang="ja-JP" altLang="en-US" b="0"/>
          </a:p>
          <a:p>
            <a:pPr marL="0" indent="0">
              <a:buNone/>
            </a:pPr>
            <a:endParaRPr kumimoji="1" lang="ja-JP" altLang="en-US" b="1"/>
          </a:p>
        </p:txBody>
      </p:sp>
      <p:pic>
        <p:nvPicPr>
          <p:cNvPr id="1121" name="図 97"/>
          <p:cNvPicPr>
            <a:picLocks noChangeAspect="1"/>
          </p:cNvPicPr>
          <p:nvPr/>
        </p:nvPicPr>
        <p:blipFill>
          <a:blip r:embed="rId1"/>
          <a:stretch>
            <a:fillRect/>
          </a:stretch>
        </p:blipFill>
        <p:spPr>
          <a:xfrm>
            <a:off x="5868000" y="1904689"/>
            <a:ext cx="1656153" cy="2125950"/>
          </a:xfrm>
          <a:prstGeom prst="rect">
            <a:avLst/>
          </a:prstGeom>
        </p:spPr>
      </p:pic>
      <p:sp>
        <p:nvSpPr>
          <p:cNvPr id="1122" name="テキスト 98"/>
          <p:cNvSpPr txBox="1"/>
          <p:nvPr/>
        </p:nvSpPr>
        <p:spPr>
          <a:xfrm>
            <a:off x="4508227" y="4010025"/>
            <a:ext cx="4093476" cy="737771"/>
          </a:xfrm>
          <a:prstGeom prst="rect">
            <a:avLst/>
          </a:prstGeom>
        </p:spPr>
        <p:txBody>
          <a:bodyPr wrap="square">
            <a:spAutoFit/>
          </a:bodyPr>
          <a:p>
            <a:pPr algn="ctr">
              <a:defRPr lang="ja-JP" altLang="en-US"/>
            </a:pPr>
            <a:r>
              <a:rPr lang="ja-JP" altLang="en-US"/>
              <a:t>広島県民児協マスコットキャラクター</a:t>
            </a:r>
            <a:r>
              <a:rPr lang="ja-JP" altLang="en-US" sz="2400" b="1"/>
              <a:t>「ミンジー」</a:t>
            </a:r>
            <a:endParaRPr lang="ja-JP" altLang="en-US"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p:sp>
        <p:nvSpPr>
          <p:cNvPr id="1128" name="四角形 141"/>
          <p:cNvSpPr>
            <a:spLocks noGrp="1"/>
          </p:cNvSpPr>
          <p:nvPr>
            <p:ph type="title"/>
          </p:nvPr>
        </p:nvSpPr>
        <p:spPr>
          <a:prstGeom prst="rect">
            <a:avLst/>
          </a:prstGeom>
        </p:spPr>
        <p:txBody>
          <a:bodyPr>
            <a:normAutofit fontScale="90000"/>
          </a:bodyPr>
          <a:p>
            <a:r>
              <a:rPr kumimoji="1" lang="ja-JP" altLang="en-US" b="1"/>
              <a:t>１．緊急連絡票事業の概要</a:t>
            </a:r>
            <a:endParaRPr kumimoji="1" lang="ja-JP" altLang="en-US" b="1"/>
          </a:p>
        </p:txBody>
      </p:sp>
      <p:sp>
        <p:nvSpPr>
          <p:cNvPr id="1129" name="四角形 142"/>
          <p:cNvSpPr>
            <a:spLocks noGrp="1"/>
          </p:cNvSpPr>
          <p:nvPr>
            <p:ph idx="1"/>
          </p:nvPr>
        </p:nvSpPr>
        <p:spPr>
          <a:xfrm>
            <a:off x="457200" y="1056541"/>
            <a:ext cx="8229600" cy="3815714"/>
          </a:xfrm>
          <a:prstGeom prst="rect">
            <a:avLst/>
          </a:prstGeom>
        </p:spPr>
        <p:txBody>
          <a:bodyPr>
            <a:normAutofit fontScale="85000" lnSpcReduction="20000"/>
          </a:bodyPr>
          <a:p>
            <a:pPr marL="0" indent="0">
              <a:buNone/>
            </a:pPr>
            <a:r>
              <a:rPr kumimoji="1" lang="ja-JP" altLang="en-US" b="1"/>
              <a:t>・万が一の救急時に、生命を救う手助けになる個人情報を入れた容器を冷蔵庫に 保管</a:t>
            </a:r>
            <a:r>
              <a:rPr kumimoji="1" lang="ja-JP" altLang="en-US" b="1"/>
              <a:t>しておき、駆けつけた救急隊員や搬送された病院で適切な対応をしてもらおうという</a:t>
            </a:r>
            <a:r>
              <a:rPr kumimoji="1" lang="ja-JP" altLang="en-US" b="1"/>
              <a:t>ものです。</a:t>
            </a:r>
            <a:endParaRPr lang="ja-JP" altLang="en-US"/>
          </a:p>
          <a:p>
            <a:pPr marL="0" indent="0">
              <a:buNone/>
            </a:pPr>
            <a:r>
              <a:rPr kumimoji="1" lang="ja-JP" altLang="en-US" b="1"/>
              <a:t>・本人に意識がなく、同居の家族がいない場合にも、別居の親族にいち早く連絡を取る</a:t>
            </a:r>
            <a:r>
              <a:rPr kumimoji="1" lang="ja-JP" altLang="en-US" b="1"/>
              <a:t>ことができ、</a:t>
            </a:r>
            <a:endParaRPr kumimoji="1" lang="ja-JP" altLang="en-US" b="1"/>
          </a:p>
          <a:p>
            <a:pPr marL="0" indent="0">
              <a:buNone/>
            </a:pPr>
            <a:r>
              <a:rPr kumimoji="1" lang="ja-JP" altLang="en-US" b="1"/>
              <a:t>協力が得られます。</a:t>
            </a:r>
            <a:endParaRPr kumimoji="1" lang="ja-JP" altLang="en-US" b="1"/>
          </a:p>
          <a:p>
            <a:pPr marL="0" indent="0">
              <a:buNone/>
            </a:pPr>
            <a:r>
              <a:rPr kumimoji="1" lang="ja-JP" altLang="en-US" b="1"/>
              <a:t>【期待できる効果 】</a:t>
            </a:r>
            <a:endParaRPr lang="ja-JP" altLang="en-US"/>
          </a:p>
          <a:p>
            <a:pPr marL="0" indent="0">
              <a:buNone/>
            </a:pPr>
            <a:r>
              <a:rPr kumimoji="1" lang="ja-JP" altLang="en-US" b="1"/>
              <a:t>◎ 適切な救護が受けられる。</a:t>
            </a:r>
            <a:endParaRPr lang="ja-JP" altLang="en-US"/>
          </a:p>
          <a:p>
            <a:pPr marL="0" indent="0">
              <a:buNone/>
            </a:pPr>
            <a:r>
              <a:rPr kumimoji="1" lang="ja-JP" altLang="en-US" b="1"/>
              <a:t>◎ 別居の親族へ迅速に連絡が取れる。</a:t>
            </a:r>
            <a:endParaRPr kumimoji="1" lang="ja-JP" altLang="en-US" b="1"/>
          </a:p>
        </p:txBody>
      </p:sp>
      <p:pic>
        <p:nvPicPr>
          <p:cNvPr id="1130" name="図 95"/>
          <p:cNvPicPr>
            <a:picLocks noChangeAspect="1"/>
          </p:cNvPicPr>
          <p:nvPr/>
        </p:nvPicPr>
        <p:blipFill>
          <a:blip r:embed="rId1"/>
          <a:stretch>
            <a:fillRect/>
          </a:stretch>
        </p:blipFill>
        <p:spPr>
          <a:xfrm>
            <a:off x="6357232" y="3219750"/>
            <a:ext cx="2171559" cy="1520060"/>
          </a:xfrm>
          <a:prstGeom prst="rect">
            <a:avLst/>
          </a:prstGeom>
          <a:noFill/>
          <a:ln>
            <a:miter/>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p:sp>
        <p:nvSpPr>
          <p:cNvPr id="1136" name="四角形 171"/>
          <p:cNvSpPr>
            <a:spLocks noGrp="1"/>
          </p:cNvSpPr>
          <p:nvPr>
            <p:ph type="title"/>
          </p:nvPr>
        </p:nvSpPr>
        <p:spPr>
          <a:prstGeom prst="rect">
            <a:avLst/>
          </a:prstGeom>
        </p:spPr>
        <p:txBody>
          <a:bodyPr>
            <a:normAutofit fontScale="90000"/>
          </a:bodyPr>
          <a:p>
            <a:r>
              <a:rPr kumimoji="1" lang="ja-JP" altLang="en-US" b="1"/>
              <a:t>２．緊急連絡票事業の対象者</a:t>
            </a:r>
            <a:endParaRPr kumimoji="1" lang="ja-JP" altLang="en-US" b="1"/>
          </a:p>
        </p:txBody>
      </p:sp>
      <p:sp>
        <p:nvSpPr>
          <p:cNvPr id="1137" name="四角形 172"/>
          <p:cNvSpPr>
            <a:spLocks noGrp="1"/>
          </p:cNvSpPr>
          <p:nvPr>
            <p:ph idx="1"/>
          </p:nvPr>
        </p:nvSpPr>
        <p:spPr>
          <a:prstGeom prst="rect">
            <a:avLst/>
          </a:prstGeom>
        </p:spPr>
        <p:txBody>
          <a:bodyPr>
            <a:normAutofit/>
          </a:bodyPr>
          <a:p>
            <a:pPr marL="0" indent="0">
              <a:buNone/>
            </a:pPr>
            <a:r>
              <a:rPr kumimoji="1" lang="ja-JP" altLang="en-US" b="1"/>
              <a:t>① ７５歳以上のひとり暮らしの方</a:t>
            </a:r>
            <a:endParaRPr lang="ja-JP" altLang="en-US"/>
          </a:p>
          <a:p>
            <a:pPr marL="0" indent="0">
              <a:buNone/>
            </a:pPr>
            <a:r>
              <a:rPr kumimoji="1" lang="ja-JP" altLang="en-US" b="1"/>
              <a:t>② 健康上の理由により、日常生活に注意が</a:t>
            </a:r>
            <a:endParaRPr lang="ja-JP" altLang="en-US"/>
          </a:p>
          <a:p>
            <a:pPr marL="0" indent="0">
              <a:buNone/>
            </a:pPr>
            <a:r>
              <a:rPr kumimoji="1" lang="ja-JP" altLang="en-US" b="1"/>
              <a:t>　 必要な方</a:t>
            </a:r>
            <a:endParaRPr kumimoji="1" lang="ja-JP" altLang="en-US" b="1"/>
          </a:p>
          <a:p>
            <a:pPr marL="0" indent="0">
              <a:buNone/>
            </a:pPr>
            <a:r>
              <a:rPr kumimoji="1" lang="ja-JP" altLang="en-US" b="1"/>
              <a:t>③ その他、その地区を担当する</a:t>
            </a:r>
            <a:endParaRPr kumimoji="1" lang="ja-JP" altLang="en-US" b="1"/>
          </a:p>
          <a:p>
            <a:pPr marL="0" indent="0">
              <a:buNone/>
            </a:pPr>
            <a:r>
              <a:rPr kumimoji="1" lang="ja-JP" altLang="en-US" b="1"/>
              <a:t>    民生委員が特に必要と認めた方</a:t>
            </a:r>
            <a:endParaRPr kumimoji="1" lang="ja-JP" altLang="en-US" b="1"/>
          </a:p>
          <a:p>
            <a:endParaRPr kumimoji="1" lang="ja-JP" altLang="en-US"/>
          </a:p>
        </p:txBody>
      </p:sp>
      <p:pic>
        <p:nvPicPr>
          <p:cNvPr id="1138" name="図 96"/>
          <p:cNvPicPr>
            <a:picLocks noChangeAspect="1"/>
          </p:cNvPicPr>
          <p:nvPr/>
        </p:nvPicPr>
        <p:blipFill>
          <a:blip r:embed="rId1"/>
          <a:stretch>
            <a:fillRect/>
          </a:stretch>
        </p:blipFill>
        <p:spPr>
          <a:xfrm>
            <a:off x="6660000" y="2643750"/>
            <a:ext cx="1868788" cy="111359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p:sp>
        <p:nvSpPr>
          <p:cNvPr id="1144" name="四角形 97"/>
          <p:cNvSpPr>
            <a:spLocks noGrp="1"/>
          </p:cNvSpPr>
          <p:nvPr>
            <p:ph type="title"/>
          </p:nvPr>
        </p:nvSpPr>
        <p:spPr>
          <a:prstGeom prst="rect">
            <a:avLst/>
          </a:prstGeom>
        </p:spPr>
        <p:txBody>
          <a:bodyPr/>
          <a:p>
            <a:endParaRPr kumimoji="1" lang="ja-JP" altLang="en-US"/>
          </a:p>
        </p:txBody>
      </p:sp>
      <p:pic>
        <p:nvPicPr>
          <p:cNvPr id="1145" name="四角形 207"/>
          <p:cNvPicPr>
            <a:picLocks noGrp="1"/>
          </p:cNvPicPr>
          <p:nvPr>
            <p:ph idx="1"/>
          </p:nvPr>
        </p:nvPicPr>
        <p:blipFill>
          <a:blip r:embed="rId1"/>
          <a:stretch>
            <a:fillRect/>
          </a:stretch>
        </p:blipFill>
        <p:spPr>
          <a:xfrm>
            <a:off x="972000" y="313990"/>
            <a:ext cx="3248334" cy="4633678"/>
          </a:xfrm>
          <a:prstGeom prst="rect">
            <a:avLst/>
          </a:prstGeom>
        </p:spPr>
      </p:pic>
      <p:pic>
        <p:nvPicPr>
          <p:cNvPr id="1146" name="図 99"/>
          <p:cNvPicPr>
            <a:picLocks noChangeAspect="1"/>
          </p:cNvPicPr>
          <p:nvPr/>
        </p:nvPicPr>
        <p:blipFill>
          <a:blip r:embed="rId2"/>
          <a:stretch>
            <a:fillRect/>
          </a:stretch>
        </p:blipFill>
        <p:spPr>
          <a:xfrm>
            <a:off x="4572148" y="313990"/>
            <a:ext cx="3239913" cy="458936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p:sp>
        <p:nvSpPr>
          <p:cNvPr id="1152" name="四角形 236"/>
          <p:cNvSpPr>
            <a:spLocks noGrp="1"/>
          </p:cNvSpPr>
          <p:nvPr>
            <p:ph type="title"/>
          </p:nvPr>
        </p:nvSpPr>
        <p:spPr>
          <a:xfrm>
            <a:off x="457200" y="313990"/>
            <a:ext cx="8330936" cy="745592"/>
          </a:xfrm>
          <a:prstGeom prst="rect">
            <a:avLst/>
          </a:prstGeom>
        </p:spPr>
        <p:txBody>
          <a:bodyPr>
            <a:normAutofit fontScale="90000"/>
          </a:bodyPr>
          <a:p>
            <a:r>
              <a:rPr kumimoji="1" lang="ja-JP" altLang="en-US" sz="4000" b="1"/>
              <a:t>３．無理のない範囲でお願いしたいこと</a:t>
            </a:r>
            <a:endParaRPr kumimoji="1" lang="ja-JP" altLang="en-US" sz="4000" b="1"/>
          </a:p>
        </p:txBody>
      </p:sp>
      <p:sp>
        <p:nvSpPr>
          <p:cNvPr id="1153" name="四角形 237"/>
          <p:cNvSpPr>
            <a:spLocks noGrp="1"/>
          </p:cNvSpPr>
          <p:nvPr>
            <p:ph idx="1"/>
          </p:nvPr>
        </p:nvSpPr>
        <p:spPr>
          <a:xfrm>
            <a:off x="457200" y="1120105"/>
            <a:ext cx="8229600" cy="3669214"/>
          </a:xfrm>
          <a:prstGeom prst="rect">
            <a:avLst/>
          </a:prstGeom>
        </p:spPr>
        <p:txBody>
          <a:bodyPr>
            <a:normAutofit lnSpcReduction="10000"/>
          </a:bodyPr>
          <a:p>
            <a:r>
              <a:rPr kumimoji="1" lang="ja-JP" altLang="en-US" b="1"/>
              <a:t>「支援者」の欄にケアマネジャーの方のお名前や事業所名などを記入してください。</a:t>
            </a:r>
            <a:endParaRPr kumimoji="1" lang="ja-JP" altLang="en-US" b="1"/>
          </a:p>
          <a:p>
            <a:r>
              <a:rPr kumimoji="1" lang="ja-JP" altLang="en-US" b="1"/>
              <a:t>できる範囲で、年に１回程度、記入内容に変わりがないか確認してください。</a:t>
            </a:r>
            <a:endParaRPr kumimoji="1" lang="ja-JP" altLang="en-US" b="1"/>
          </a:p>
          <a:p>
            <a:r>
              <a:rPr kumimoji="1" lang="ja-JP" altLang="en-US" b="1"/>
              <a:t>緊急</a:t>
            </a:r>
            <a:r>
              <a:rPr kumimoji="1" lang="ja-JP" altLang="en-US" b="1"/>
              <a:t>連絡先</a:t>
            </a:r>
            <a:r>
              <a:rPr kumimoji="1" lang="ja-JP" altLang="en-US" b="1"/>
              <a:t>や</a:t>
            </a:r>
            <a:r>
              <a:rPr kumimoji="1" lang="ja-JP" altLang="en-US" b="1"/>
              <a:t>支援者</a:t>
            </a:r>
            <a:r>
              <a:rPr kumimoji="1" lang="ja-JP" altLang="en-US" b="1"/>
              <a:t>が</a:t>
            </a:r>
            <a:r>
              <a:rPr kumimoji="1" lang="ja-JP" altLang="en-US" b="1"/>
              <a:t>変わった</a:t>
            </a:r>
            <a:r>
              <a:rPr kumimoji="1" lang="ja-JP" altLang="en-US" b="1"/>
              <a:t>場合</a:t>
            </a:r>
            <a:r>
              <a:rPr kumimoji="1" lang="ja-JP" altLang="en-US" b="1"/>
              <a:t>は</a:t>
            </a:r>
            <a:r>
              <a:rPr kumimoji="1" lang="ja-JP" altLang="en-US" b="1"/>
              <a:t>、</a:t>
            </a:r>
            <a:r>
              <a:rPr kumimoji="1" lang="ja-JP" altLang="en-US" b="1"/>
              <a:t>担当</a:t>
            </a:r>
            <a:r>
              <a:rPr kumimoji="1" lang="ja-JP" altLang="en-US" b="1"/>
              <a:t>民生委員</a:t>
            </a:r>
            <a:r>
              <a:rPr kumimoji="1" lang="ja-JP" altLang="en-US" b="1"/>
              <a:t>にも知らせてください。</a:t>
            </a:r>
            <a:endParaRPr kumimoji="1" lang="ja-JP" altLang="en-US" b="1"/>
          </a:p>
          <a:p>
            <a:endParaRPr kumimoji="1" lang="ja-JP" altLang="en-US" b="1"/>
          </a:p>
          <a:p>
            <a:endParaRPr kumimoji="1" lang="ja-JP" altLang="en-US" b="1"/>
          </a:p>
          <a:p>
            <a:endParaRPr kumimoji="1" lang="ja-JP" altLang="en-US" b="1"/>
          </a:p>
          <a:p>
            <a:endParaRPr kumimoji="1" lang="ja-JP" altLang="en-US" b="1"/>
          </a:p>
        </p:txBody>
      </p:sp>
      <p:pic>
        <p:nvPicPr>
          <p:cNvPr id="1154" name="図 99"/>
          <p:cNvPicPr>
            <a:picLocks noChangeAspect="1"/>
          </p:cNvPicPr>
          <p:nvPr/>
        </p:nvPicPr>
        <p:blipFill>
          <a:blip r:embed="rId1"/>
          <a:stretch>
            <a:fillRect/>
          </a:stretch>
        </p:blipFill>
        <p:spPr>
          <a:xfrm>
            <a:off x="8042850" y="3525675"/>
            <a:ext cx="745286" cy="1209440"/>
          </a:xfrm>
          <a:prstGeom prst="rect">
            <a:avLst/>
          </a:prstGeom>
        </p:spPr>
      </p:pic>
      <p:sp>
        <p:nvSpPr>
          <p:cNvPr id="1155" name="図形 37"/>
          <p:cNvSpPr/>
          <p:nvPr/>
        </p:nvSpPr>
        <p:spPr>
          <a:xfrm>
            <a:off x="1044000" y="4514850"/>
            <a:ext cx="6907275" cy="432000"/>
          </a:xfrm>
          <a:prstGeom prst="wedgeRoundRectCallout">
            <a:avLst>
              <a:gd name="adj1" fmla="val 49908"/>
              <a:gd name="adj2" fmla="val -89648"/>
              <a:gd name="adj3" fmla="val 16667"/>
            </a:avLst>
          </a:prstGeom>
          <a:noFill/>
          <a:ln w="28575"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lang="ja-JP" altLang="en-US"/>
            </a:pPr>
            <a:endParaRPr lang="ja-JP" altLang="en-US"/>
          </a:p>
        </p:txBody>
      </p:sp>
      <p:sp>
        <p:nvSpPr>
          <p:cNvPr id="1156" name="テキスト 38"/>
          <p:cNvSpPr txBox="1"/>
          <p:nvPr/>
        </p:nvSpPr>
        <p:spPr>
          <a:xfrm>
            <a:off x="1254894" y="4552950"/>
            <a:ext cx="6557106" cy="368439"/>
          </a:xfrm>
          <a:prstGeom prst="rect">
            <a:avLst/>
          </a:prstGeom>
        </p:spPr>
        <p:txBody>
          <a:bodyPr wrap="square">
            <a:spAutoFit/>
          </a:bodyPr>
          <a:p>
            <a:pPr>
              <a:defRPr lang="ja-JP" altLang="en-US"/>
            </a:pPr>
            <a:r>
              <a:rPr lang="ja-JP" altLang="en-US"/>
              <a:t>お問い合わせ先　健康福祉総務課 地域福祉係　0829-30-9151</a:t>
            </a:r>
            <a:endParaRPr lang="ja-JP" altLang="en-US"/>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4_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4.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vt="http://schemas.openxmlformats.org/officeDocument/2006/docPropsVTypes" xmlns="http://schemas.openxmlformats.org/officeDocument/2006/extended-properties">
  <Application>JUST Focus</Application>
  <AppVersion>4.1.7</AppVersion>
  <PresentationFormat>ユーザー設定</PresentationFormat>
  <Slides>6</Slides>
  <Notes>6</Notes>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Koyama Miwako</dc:creator>
  <cp:lastModifiedBy>Koyama Miwako</cp:lastModifiedBy>
  <dcterms:created xsi:type="dcterms:W3CDTF">2023-05-24T08:55:46Z</dcterms:created>
  <dcterms:modified xsi:type="dcterms:W3CDTF">2025-06-18T23:58:51Z</dcterms:modified>
  <cp:revision>187</cp:revision>
</cp:coreProperties>
</file>

<file path=docProps/custom.xml><?xml version="1.0" encoding="utf-8"?>
<Properties xmlns:vt="http://schemas.openxmlformats.org/officeDocument/2006/docPropsVTypes" xmlns="http://schemas.openxmlformats.org/officeDocument/2006/custom-properties"/>
</file>