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477" r:id="rId1"/>
    <p:sldMasterId id="2147484504" r:id="rId2"/>
    <p:sldMasterId id="2147484518" r:id="rId3"/>
  </p:sldMasterIdLst>
  <p:notesMasterIdLst>
    <p:notesMasterId r:id="rId7"/>
  </p:notesMasterIdLst>
  <p:handoutMasterIdLst>
    <p:handoutMasterId r:id="rId8"/>
  </p:handoutMasterIdLst>
  <p:sldIdLst>
    <p:sldId id="2147481710" r:id="rId4"/>
    <p:sldId id="2147481707" r:id="rId5"/>
    <p:sldId id="2147481711" r:id="rId6"/>
  </p:sldIdLst>
  <p:sldSz cx="10080625" cy="6858000"/>
  <p:notesSz cx="6807200" cy="9939338"/>
  <p:defaultTextStyle>
    <a:defPPr>
      <a:defRPr lang="ja-JP"/>
    </a:defPPr>
    <a:lvl1pPr marL="0" algn="l" defTabSz="913451" rtl="0" eaLnBrk="1" latinLnBrk="0" hangingPunct="1">
      <a:defRPr kumimoji="1" sz="1800" kern="1200">
        <a:solidFill>
          <a:schemeClr val="tx1"/>
        </a:solidFill>
        <a:latin typeface="+mn-lt"/>
        <a:ea typeface="+mn-ea"/>
        <a:cs typeface="+mn-cs"/>
      </a:defRPr>
    </a:lvl1pPr>
    <a:lvl2pPr marL="456723" algn="l" defTabSz="913451" rtl="0" eaLnBrk="1" latinLnBrk="0" hangingPunct="1">
      <a:defRPr kumimoji="1" sz="1800" kern="1200">
        <a:solidFill>
          <a:schemeClr val="tx1"/>
        </a:solidFill>
        <a:latin typeface="+mn-lt"/>
        <a:ea typeface="+mn-ea"/>
        <a:cs typeface="+mn-cs"/>
      </a:defRPr>
    </a:lvl2pPr>
    <a:lvl3pPr marL="913451" algn="l" defTabSz="913451" rtl="0" eaLnBrk="1" latinLnBrk="0" hangingPunct="1">
      <a:defRPr kumimoji="1" sz="1800" kern="1200">
        <a:solidFill>
          <a:schemeClr val="tx1"/>
        </a:solidFill>
        <a:latin typeface="+mn-lt"/>
        <a:ea typeface="+mn-ea"/>
        <a:cs typeface="+mn-cs"/>
      </a:defRPr>
    </a:lvl3pPr>
    <a:lvl4pPr marL="1370173" algn="l" defTabSz="913451" rtl="0" eaLnBrk="1" latinLnBrk="0" hangingPunct="1">
      <a:defRPr kumimoji="1" sz="1800" kern="1200">
        <a:solidFill>
          <a:schemeClr val="tx1"/>
        </a:solidFill>
        <a:latin typeface="+mn-lt"/>
        <a:ea typeface="+mn-ea"/>
        <a:cs typeface="+mn-cs"/>
      </a:defRPr>
    </a:lvl4pPr>
    <a:lvl5pPr marL="1826899" algn="l" defTabSz="913451" rtl="0" eaLnBrk="1" latinLnBrk="0" hangingPunct="1">
      <a:defRPr kumimoji="1" sz="1800" kern="1200">
        <a:solidFill>
          <a:schemeClr val="tx1"/>
        </a:solidFill>
        <a:latin typeface="+mn-lt"/>
        <a:ea typeface="+mn-ea"/>
        <a:cs typeface="+mn-cs"/>
      </a:defRPr>
    </a:lvl5pPr>
    <a:lvl6pPr marL="2283622" algn="l" defTabSz="913451" rtl="0" eaLnBrk="1" latinLnBrk="0" hangingPunct="1">
      <a:defRPr kumimoji="1" sz="1800" kern="1200">
        <a:solidFill>
          <a:schemeClr val="tx1"/>
        </a:solidFill>
        <a:latin typeface="+mn-lt"/>
        <a:ea typeface="+mn-ea"/>
        <a:cs typeface="+mn-cs"/>
      </a:defRPr>
    </a:lvl6pPr>
    <a:lvl7pPr marL="2740352" algn="l" defTabSz="913451" rtl="0" eaLnBrk="1" latinLnBrk="0" hangingPunct="1">
      <a:defRPr kumimoji="1" sz="1800" kern="1200">
        <a:solidFill>
          <a:schemeClr val="tx1"/>
        </a:solidFill>
        <a:latin typeface="+mn-lt"/>
        <a:ea typeface="+mn-ea"/>
        <a:cs typeface="+mn-cs"/>
      </a:defRPr>
    </a:lvl7pPr>
    <a:lvl8pPr marL="3197073" algn="l" defTabSz="913451" rtl="0" eaLnBrk="1" latinLnBrk="0" hangingPunct="1">
      <a:defRPr kumimoji="1" sz="1800" kern="1200">
        <a:solidFill>
          <a:schemeClr val="tx1"/>
        </a:solidFill>
        <a:latin typeface="+mn-lt"/>
        <a:ea typeface="+mn-ea"/>
        <a:cs typeface="+mn-cs"/>
      </a:defRPr>
    </a:lvl8pPr>
    <a:lvl9pPr marL="3653799" algn="l" defTabSz="913451"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75">
          <p15:clr>
            <a:srgbClr val="A4A3A4"/>
          </p15:clr>
        </p15:guide>
      </p15:sldGuideLst>
    </p:ext>
    <p:ext uri="{2D200454-40CA-4A62-9FC3-DE9A4176ACB9}">
      <p15:notesGuideLst xmlns:p15="http://schemas.microsoft.com/office/powerpoint/2012/main">
        <p15:guide id="1" orient="horz" pos="3130" userDrawn="1">
          <p15:clr>
            <a:srgbClr val="A4A3A4"/>
          </p15:clr>
        </p15:guide>
        <p15:guide id="2" pos="2145"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 clrIdx="0">
    <p:extLst>
      <p:ext uri="{19B8F6BF-5375-455C-9EA6-DF929625EA0E}">
        <p15:presenceInfo xmlns:p15="http://schemas.microsoft.com/office/powerpoint/2012/main" userId="Administrato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5FF"/>
    <a:srgbClr val="F1FADE"/>
    <a:srgbClr val="FBF193"/>
    <a:srgbClr val="F6F6F6"/>
    <a:srgbClr val="FFE7FF"/>
    <a:srgbClr val="F0C3C2"/>
    <a:srgbClr val="FFD1FF"/>
    <a:srgbClr val="006600"/>
    <a:srgbClr val="358725"/>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490"/>
    <p:restoredTop sz="96370" autoAdjust="0"/>
  </p:normalViewPr>
  <p:slideViewPr>
    <p:cSldViewPr>
      <p:cViewPr varScale="1">
        <p:scale>
          <a:sx n="111" d="100"/>
          <a:sy n="111" d="100"/>
        </p:scale>
        <p:origin x="1758" y="78"/>
      </p:cViewPr>
      <p:guideLst>
        <p:guide orient="horz" pos="2160"/>
        <p:guide pos="3175"/>
      </p:guideLst>
    </p:cSldViewPr>
  </p:slideViewPr>
  <p:outlineViewPr>
    <p:cViewPr>
      <p:scale>
        <a:sx n="33" d="100"/>
        <a:sy n="33" d="100"/>
      </p:scale>
      <p:origin x="0" y="2740"/>
    </p:cViewPr>
  </p:outlineViewPr>
  <p:notesTextViewPr>
    <p:cViewPr>
      <p:scale>
        <a:sx n="1" d="1"/>
        <a:sy n="1" d="1"/>
      </p:scale>
      <p:origin x="0" y="0"/>
    </p:cViewPr>
  </p:notesTextViewPr>
  <p:notesViewPr>
    <p:cSldViewPr>
      <p:cViewPr varScale="1">
        <p:scale>
          <a:sx n="45" d="100"/>
          <a:sy n="45" d="100"/>
        </p:scale>
        <p:origin x="-2140" y="-80"/>
      </p:cViewPr>
      <p:guideLst>
        <p:guide orient="horz" pos="3130"/>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35" name="ヘッダー プレースホルダー 1"/>
          <p:cNvSpPr>
            <a:spLocks noGrp="1"/>
          </p:cNvSpPr>
          <p:nvPr>
            <p:ph type="hdr" sz="quarter"/>
          </p:nvPr>
        </p:nvSpPr>
        <p:spPr>
          <a:xfrm>
            <a:off x="26" y="12"/>
            <a:ext cx="2949575" cy="496888"/>
          </a:xfrm>
          <a:prstGeom prst="rect">
            <a:avLst/>
          </a:prstGeom>
        </p:spPr>
        <p:txBody>
          <a:bodyPr vert="horz" lIns="91304" tIns="45648" rIns="91304" bIns="45648" rtlCol="0"/>
          <a:lstStyle>
            <a:lvl1pPr algn="l">
              <a:defRPr sz="1200"/>
            </a:lvl1pPr>
          </a:lstStyle>
          <a:p>
            <a:endParaRPr kumimoji="1" lang="ja-JP" altLang="en-US" dirty="0"/>
          </a:p>
        </p:txBody>
      </p:sp>
      <p:sp>
        <p:nvSpPr>
          <p:cNvPr id="1236" name="日付プレースホルダー 2"/>
          <p:cNvSpPr>
            <a:spLocks noGrp="1"/>
          </p:cNvSpPr>
          <p:nvPr>
            <p:ph type="dt" sz="quarter" idx="1"/>
          </p:nvPr>
        </p:nvSpPr>
        <p:spPr>
          <a:xfrm>
            <a:off x="3856064" y="12"/>
            <a:ext cx="2949575" cy="496888"/>
          </a:xfrm>
          <a:prstGeom prst="rect">
            <a:avLst/>
          </a:prstGeom>
        </p:spPr>
        <p:txBody>
          <a:bodyPr vert="horz" lIns="91304" tIns="45648" rIns="91304" bIns="45648" rtlCol="0"/>
          <a:lstStyle>
            <a:lvl1pPr algn="r">
              <a:defRPr sz="1200"/>
            </a:lvl1pPr>
          </a:lstStyle>
          <a:p>
            <a:fld id="{BFCAEA59-3F77-43EB-97E2-009BEA5939FD}" type="datetimeFigureOut">
              <a:rPr kumimoji="1" lang="ja-JP" altLang="en-US" smtClean="0"/>
              <a:t>2025/6/20</a:t>
            </a:fld>
            <a:endParaRPr kumimoji="1" lang="ja-JP" altLang="en-US" dirty="0"/>
          </a:p>
        </p:txBody>
      </p:sp>
      <p:sp>
        <p:nvSpPr>
          <p:cNvPr id="1237" name="フッター プレースホルダー 3"/>
          <p:cNvSpPr>
            <a:spLocks noGrp="1"/>
          </p:cNvSpPr>
          <p:nvPr>
            <p:ph type="ftr" sz="quarter" idx="2"/>
          </p:nvPr>
        </p:nvSpPr>
        <p:spPr>
          <a:xfrm>
            <a:off x="26" y="9440877"/>
            <a:ext cx="2949575" cy="496887"/>
          </a:xfrm>
          <a:prstGeom prst="rect">
            <a:avLst/>
          </a:prstGeom>
        </p:spPr>
        <p:txBody>
          <a:bodyPr vert="horz" lIns="91304" tIns="45648" rIns="91304" bIns="45648" rtlCol="0" anchor="b"/>
          <a:lstStyle>
            <a:lvl1pPr algn="l">
              <a:defRPr sz="1200"/>
            </a:lvl1pPr>
          </a:lstStyle>
          <a:p>
            <a:endParaRPr kumimoji="1" lang="ja-JP" altLang="en-US" dirty="0"/>
          </a:p>
        </p:txBody>
      </p:sp>
      <p:sp>
        <p:nvSpPr>
          <p:cNvPr id="1238" name="スライド番号プレースホルダー 4"/>
          <p:cNvSpPr>
            <a:spLocks noGrp="1"/>
          </p:cNvSpPr>
          <p:nvPr>
            <p:ph type="sldNum" sz="quarter" idx="3"/>
          </p:nvPr>
        </p:nvSpPr>
        <p:spPr>
          <a:xfrm>
            <a:off x="3856064" y="9440877"/>
            <a:ext cx="2949575" cy="496887"/>
          </a:xfrm>
          <a:prstGeom prst="rect">
            <a:avLst/>
          </a:prstGeom>
        </p:spPr>
        <p:txBody>
          <a:bodyPr vert="horz" lIns="91304" tIns="45648" rIns="91304" bIns="45648" rtlCol="0" anchor="b"/>
          <a:lstStyle>
            <a:lvl1pPr algn="r">
              <a:defRPr sz="1200"/>
            </a:lvl1pPr>
          </a:lstStyle>
          <a:p>
            <a:fld id="{6095C706-5C63-46E9-B126-1BB99155F5B7}" type="slidenum">
              <a:rPr kumimoji="1" lang="ja-JP" altLang="en-US" smtClean="0"/>
              <a:t>‹#›</a:t>
            </a:fld>
            <a:endParaRPr kumimoji="1" lang="ja-JP" altLang="en-US" dirty="0"/>
          </a:p>
        </p:txBody>
      </p:sp>
    </p:spTree>
    <p:extLst>
      <p:ext uri="{BB962C8B-B14F-4D97-AF65-F5344CB8AC3E}">
        <p14:creationId xmlns:p14="http://schemas.microsoft.com/office/powerpoint/2010/main" val="1511821032"/>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28" name="ヘッダー プレースホルダー 1"/>
          <p:cNvSpPr>
            <a:spLocks noGrp="1"/>
          </p:cNvSpPr>
          <p:nvPr>
            <p:ph type="hdr" sz="quarter"/>
          </p:nvPr>
        </p:nvSpPr>
        <p:spPr>
          <a:xfrm>
            <a:off x="34" y="12"/>
            <a:ext cx="2949575" cy="496888"/>
          </a:xfrm>
          <a:prstGeom prst="rect">
            <a:avLst/>
          </a:prstGeom>
        </p:spPr>
        <p:txBody>
          <a:bodyPr vert="horz" lIns="91256" tIns="45624" rIns="91256" bIns="45624" rtlCol="0"/>
          <a:lstStyle>
            <a:lvl1pPr algn="l">
              <a:defRPr sz="1200"/>
            </a:lvl1pPr>
          </a:lstStyle>
          <a:p>
            <a:endParaRPr kumimoji="1" lang="ja-JP" altLang="en-US" dirty="0"/>
          </a:p>
        </p:txBody>
      </p:sp>
      <p:sp>
        <p:nvSpPr>
          <p:cNvPr id="1229" name="日付プレースホルダー 2"/>
          <p:cNvSpPr>
            <a:spLocks noGrp="1"/>
          </p:cNvSpPr>
          <p:nvPr>
            <p:ph type="dt" idx="1"/>
          </p:nvPr>
        </p:nvSpPr>
        <p:spPr>
          <a:xfrm>
            <a:off x="3856073" y="12"/>
            <a:ext cx="2949575" cy="496888"/>
          </a:xfrm>
          <a:prstGeom prst="rect">
            <a:avLst/>
          </a:prstGeom>
        </p:spPr>
        <p:txBody>
          <a:bodyPr vert="horz" lIns="91256" tIns="45624" rIns="91256" bIns="45624" rtlCol="0"/>
          <a:lstStyle>
            <a:lvl1pPr algn="r">
              <a:defRPr sz="1200"/>
            </a:lvl1pPr>
          </a:lstStyle>
          <a:p>
            <a:fld id="{B32EF7B2-CA44-4A08-9C58-11B74CE810A2}" type="datetimeFigureOut">
              <a:rPr kumimoji="1" lang="ja-JP" altLang="en-US" smtClean="0"/>
              <a:t>2025/6/20</a:t>
            </a:fld>
            <a:endParaRPr kumimoji="1" lang="ja-JP" altLang="en-US" dirty="0"/>
          </a:p>
        </p:txBody>
      </p:sp>
      <p:sp>
        <p:nvSpPr>
          <p:cNvPr id="1230" name="スライド イメージ プレースホルダー 3"/>
          <p:cNvSpPr>
            <a:spLocks noGrp="1" noRot="1" noChangeAspect="1"/>
          </p:cNvSpPr>
          <p:nvPr>
            <p:ph type="sldImg" idx="2"/>
          </p:nvPr>
        </p:nvSpPr>
        <p:spPr>
          <a:xfrm>
            <a:off x="666750" y="746125"/>
            <a:ext cx="5473700" cy="3725863"/>
          </a:xfrm>
          <a:prstGeom prst="rect">
            <a:avLst/>
          </a:prstGeom>
          <a:noFill/>
          <a:ln w="12700">
            <a:solidFill>
              <a:prstClr val="black"/>
            </a:solidFill>
          </a:ln>
        </p:spPr>
        <p:txBody>
          <a:bodyPr vert="horz" lIns="91256" tIns="45624" rIns="91256" bIns="45624" rtlCol="0" anchor="ctr"/>
          <a:lstStyle/>
          <a:p>
            <a:endParaRPr lang="ja-JP" altLang="en-US" dirty="0"/>
          </a:p>
        </p:txBody>
      </p:sp>
      <p:sp>
        <p:nvSpPr>
          <p:cNvPr id="1231" name="ノート プレースホルダー 4"/>
          <p:cNvSpPr>
            <a:spLocks noGrp="1"/>
          </p:cNvSpPr>
          <p:nvPr>
            <p:ph type="body" sz="quarter" idx="3"/>
          </p:nvPr>
        </p:nvSpPr>
        <p:spPr>
          <a:xfrm>
            <a:off x="681060" y="4721236"/>
            <a:ext cx="5445125" cy="4471988"/>
          </a:xfrm>
          <a:prstGeom prst="rect">
            <a:avLst/>
          </a:prstGeom>
        </p:spPr>
        <p:txBody>
          <a:bodyPr vert="horz" lIns="91256" tIns="45624" rIns="91256" bIns="4562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232" name="フッター プレースホルダー 5"/>
          <p:cNvSpPr>
            <a:spLocks noGrp="1"/>
          </p:cNvSpPr>
          <p:nvPr>
            <p:ph type="ftr" sz="quarter" idx="4"/>
          </p:nvPr>
        </p:nvSpPr>
        <p:spPr>
          <a:xfrm>
            <a:off x="34" y="9440892"/>
            <a:ext cx="2949575" cy="496887"/>
          </a:xfrm>
          <a:prstGeom prst="rect">
            <a:avLst/>
          </a:prstGeom>
        </p:spPr>
        <p:txBody>
          <a:bodyPr vert="horz" lIns="91256" tIns="45624" rIns="91256" bIns="45624" rtlCol="0" anchor="b"/>
          <a:lstStyle>
            <a:lvl1pPr algn="l">
              <a:defRPr sz="1200"/>
            </a:lvl1pPr>
          </a:lstStyle>
          <a:p>
            <a:endParaRPr kumimoji="1" lang="ja-JP" altLang="en-US" dirty="0"/>
          </a:p>
        </p:txBody>
      </p:sp>
      <p:sp>
        <p:nvSpPr>
          <p:cNvPr id="1233" name="スライド番号プレースホルダー 6"/>
          <p:cNvSpPr>
            <a:spLocks noGrp="1"/>
          </p:cNvSpPr>
          <p:nvPr>
            <p:ph type="sldNum" sz="quarter" idx="5"/>
          </p:nvPr>
        </p:nvSpPr>
        <p:spPr>
          <a:xfrm>
            <a:off x="3856073" y="9440892"/>
            <a:ext cx="2949575" cy="496887"/>
          </a:xfrm>
          <a:prstGeom prst="rect">
            <a:avLst/>
          </a:prstGeom>
        </p:spPr>
        <p:txBody>
          <a:bodyPr vert="horz" lIns="91256" tIns="45624" rIns="91256" bIns="45624" rtlCol="0" anchor="b"/>
          <a:lstStyle>
            <a:lvl1pPr algn="r">
              <a:defRPr sz="1200"/>
            </a:lvl1pPr>
          </a:lstStyle>
          <a:p>
            <a:fld id="{99A291D1-1B39-4F22-95FC-C505104FF1F5}" type="slidenum">
              <a:rPr kumimoji="1" lang="ja-JP" altLang="en-US" smtClean="0"/>
              <a:t>‹#›</a:t>
            </a:fld>
            <a:endParaRPr kumimoji="1" lang="ja-JP" altLang="en-US" dirty="0"/>
          </a:p>
        </p:txBody>
      </p:sp>
    </p:spTree>
    <p:extLst>
      <p:ext uri="{BB962C8B-B14F-4D97-AF65-F5344CB8AC3E}">
        <p14:creationId xmlns:p14="http://schemas.microsoft.com/office/powerpoint/2010/main" val="1533510043"/>
      </p:ext>
    </p:extLst>
  </p:cSld>
  <p:clrMap bg1="lt1" tx1="dk1" bg2="lt2" tx2="dk2" accent1="accent1" accent2="accent2" accent3="accent3" accent4="accent4" accent5="accent5" accent6="accent6" hlink="hlink" folHlink="folHlink"/>
  <p:hf ftr="0" dt="0"/>
  <p:notesStyle>
    <a:lvl1pPr marL="0" algn="l" defTabSz="913451" rtl="0" eaLnBrk="1" latinLnBrk="0" hangingPunct="1">
      <a:defRPr kumimoji="1" sz="1200" kern="1200">
        <a:solidFill>
          <a:schemeClr val="tx1"/>
        </a:solidFill>
        <a:latin typeface="+mn-lt"/>
        <a:ea typeface="+mn-ea"/>
        <a:cs typeface="+mn-cs"/>
      </a:defRPr>
    </a:lvl1pPr>
    <a:lvl2pPr marL="456723" algn="l" defTabSz="913451" rtl="0" eaLnBrk="1" latinLnBrk="0" hangingPunct="1">
      <a:defRPr kumimoji="1" sz="1200" kern="1200">
        <a:solidFill>
          <a:schemeClr val="tx1"/>
        </a:solidFill>
        <a:latin typeface="+mn-lt"/>
        <a:ea typeface="+mn-ea"/>
        <a:cs typeface="+mn-cs"/>
      </a:defRPr>
    </a:lvl2pPr>
    <a:lvl3pPr marL="913451" algn="l" defTabSz="913451" rtl="0" eaLnBrk="1" latinLnBrk="0" hangingPunct="1">
      <a:defRPr kumimoji="1" sz="1200" kern="1200">
        <a:solidFill>
          <a:schemeClr val="tx1"/>
        </a:solidFill>
        <a:latin typeface="+mn-lt"/>
        <a:ea typeface="+mn-ea"/>
        <a:cs typeface="+mn-cs"/>
      </a:defRPr>
    </a:lvl3pPr>
    <a:lvl4pPr marL="1370173" algn="l" defTabSz="913451" rtl="0" eaLnBrk="1" latinLnBrk="0" hangingPunct="1">
      <a:defRPr kumimoji="1" sz="1200" kern="1200">
        <a:solidFill>
          <a:schemeClr val="tx1"/>
        </a:solidFill>
        <a:latin typeface="+mn-lt"/>
        <a:ea typeface="+mn-ea"/>
        <a:cs typeface="+mn-cs"/>
      </a:defRPr>
    </a:lvl4pPr>
    <a:lvl5pPr marL="1826899" algn="l" defTabSz="913451" rtl="0" eaLnBrk="1" latinLnBrk="0" hangingPunct="1">
      <a:defRPr kumimoji="1" sz="1200" kern="1200">
        <a:solidFill>
          <a:schemeClr val="tx1"/>
        </a:solidFill>
        <a:latin typeface="+mn-lt"/>
        <a:ea typeface="+mn-ea"/>
        <a:cs typeface="+mn-cs"/>
      </a:defRPr>
    </a:lvl5pPr>
    <a:lvl6pPr marL="2283622" algn="l" defTabSz="913451" rtl="0" eaLnBrk="1" latinLnBrk="0" hangingPunct="1">
      <a:defRPr kumimoji="1" sz="1200" kern="1200">
        <a:solidFill>
          <a:schemeClr val="tx1"/>
        </a:solidFill>
        <a:latin typeface="+mn-lt"/>
        <a:ea typeface="+mn-ea"/>
        <a:cs typeface="+mn-cs"/>
      </a:defRPr>
    </a:lvl6pPr>
    <a:lvl7pPr marL="2740352" algn="l" defTabSz="913451" rtl="0" eaLnBrk="1" latinLnBrk="0" hangingPunct="1">
      <a:defRPr kumimoji="1" sz="1200" kern="1200">
        <a:solidFill>
          <a:schemeClr val="tx1"/>
        </a:solidFill>
        <a:latin typeface="+mn-lt"/>
        <a:ea typeface="+mn-ea"/>
        <a:cs typeface="+mn-cs"/>
      </a:defRPr>
    </a:lvl7pPr>
    <a:lvl8pPr marL="3197073" algn="l" defTabSz="913451" rtl="0" eaLnBrk="1" latinLnBrk="0" hangingPunct="1">
      <a:defRPr kumimoji="1" sz="1200" kern="1200">
        <a:solidFill>
          <a:schemeClr val="tx1"/>
        </a:solidFill>
        <a:latin typeface="+mn-lt"/>
        <a:ea typeface="+mn-ea"/>
        <a:cs typeface="+mn-cs"/>
      </a:defRPr>
    </a:lvl8pPr>
    <a:lvl9pPr marL="3653799" algn="l" defTabSz="913451"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1037" name="Picture 20" descr="ppjtitle"/>
          <p:cNvPicPr>
            <a:picLocks noChangeAspect="1" noChangeArrowheads="1"/>
          </p:cNvPicPr>
          <p:nvPr userDrawn="1"/>
        </p:nvPicPr>
        <p:blipFill>
          <a:blip r:embed="rId2"/>
          <a:stretch>
            <a:fillRect/>
          </a:stretch>
        </p:blipFill>
        <p:spPr>
          <a:xfrm>
            <a:off x="0" y="6076950"/>
            <a:ext cx="10096780" cy="781050"/>
          </a:xfrm>
          <a:prstGeom prst="rect">
            <a:avLst/>
          </a:prstGeom>
          <a:noFill/>
          <a:ln w="9525">
            <a:noFill/>
            <a:miter lim="800000"/>
            <a:headEnd/>
            <a:tailEnd/>
          </a:ln>
        </p:spPr>
      </p:pic>
      <p:sp>
        <p:nvSpPr>
          <p:cNvPr id="1038" name="Rectangle 14"/>
          <p:cNvSpPr>
            <a:spLocks noChangeArrowheads="1"/>
          </p:cNvSpPr>
          <p:nvPr userDrawn="1"/>
        </p:nvSpPr>
        <p:spPr>
          <a:xfrm>
            <a:off x="1865886" y="3284539"/>
            <a:ext cx="8214740" cy="73025"/>
          </a:xfrm>
          <a:prstGeom prst="rect">
            <a:avLst/>
          </a:prstGeom>
          <a:solidFill>
            <a:srgbClr val="FF0000"/>
          </a:solidFill>
          <a:ln w="9525">
            <a:noFill/>
            <a:miter lim="800000"/>
            <a:headEnd/>
            <a:tailEnd/>
          </a:ln>
          <a:effectLst/>
        </p:spPr>
        <p:txBody>
          <a:bodyPr wrap="none" anchor="ctr"/>
          <a:lstStyle/>
          <a:p>
            <a:pPr algn="ctr" defTabSz="914400" fontAlgn="base">
              <a:spcBef>
                <a:spcPct val="0"/>
              </a:spcBef>
              <a:spcAft>
                <a:spcPct val="0"/>
              </a:spcAft>
              <a:defRPr/>
            </a:pPr>
            <a:endParaRPr lang="ja-JP" altLang="en-US" sz="1800">
              <a:solidFill>
                <a:srgbClr val="000000"/>
              </a:solidFill>
            </a:endParaRPr>
          </a:p>
        </p:txBody>
      </p:sp>
      <p:sp>
        <p:nvSpPr>
          <p:cNvPr id="1039" name="Rectangle 3"/>
          <p:cNvSpPr>
            <a:spLocks noGrp="1" noChangeArrowheads="1"/>
          </p:cNvSpPr>
          <p:nvPr>
            <p:ph type="ctrTitle"/>
          </p:nvPr>
        </p:nvSpPr>
        <p:spPr>
          <a:xfrm>
            <a:off x="1815805" y="2133603"/>
            <a:ext cx="8264820" cy="1470025"/>
          </a:xfrm>
        </p:spPr>
        <p:txBody>
          <a:bodyPr/>
          <a:lstStyle>
            <a:lvl1pPr>
              <a:defRPr sz="4000"/>
            </a:lvl1pPr>
          </a:lstStyle>
          <a:p>
            <a:r>
              <a:rPr lang="ja-JP" altLang="en-US"/>
              <a:t>マスタ タイトルの書式設定</a:t>
            </a:r>
          </a:p>
        </p:txBody>
      </p:sp>
      <p:sp>
        <p:nvSpPr>
          <p:cNvPr id="1040" name="Rectangle 4"/>
          <p:cNvSpPr>
            <a:spLocks noGrp="1" noChangeArrowheads="1"/>
          </p:cNvSpPr>
          <p:nvPr>
            <p:ph type="subTitle" idx="1"/>
          </p:nvPr>
        </p:nvSpPr>
        <p:spPr>
          <a:xfrm>
            <a:off x="1512094" y="3886200"/>
            <a:ext cx="7056438" cy="1752600"/>
          </a:xfrm>
        </p:spPr>
        <p:txBody>
          <a:bodyPr/>
          <a:lstStyle>
            <a:lvl1pPr marL="0" indent="0" algn="ctr">
              <a:buFontTx/>
              <a:buNone/>
              <a:defRPr kumimoji="0"/>
            </a:lvl1pPr>
          </a:lstStyle>
          <a:p>
            <a:r>
              <a:rPr lang="ja-JP" altLang="en-US"/>
              <a:t>国土交通省　観光庁</a:t>
            </a:r>
          </a:p>
          <a:p>
            <a:r>
              <a:rPr lang="ja-JP" altLang="en-US"/>
              <a:t>○○課</a:t>
            </a:r>
          </a:p>
          <a:p>
            <a:r>
              <a:rPr lang="ja-JP" altLang="en-US"/>
              <a:t>平成○○年○○月</a:t>
            </a:r>
          </a:p>
        </p:txBody>
      </p:sp>
      <p:sp>
        <p:nvSpPr>
          <p:cNvPr id="1041" name="Rectangle 5"/>
          <p:cNvSpPr>
            <a:spLocks noGrp="1" noChangeArrowheads="1"/>
          </p:cNvSpPr>
          <p:nvPr>
            <p:ph type="dt" sz="half" idx="10"/>
          </p:nvPr>
        </p:nvSpPr>
        <p:spPr/>
        <p:txBody>
          <a:bodyPr/>
          <a:lstStyle>
            <a:lvl1pPr>
              <a:defRPr/>
            </a:lvl1pPr>
          </a:lstStyle>
          <a:p>
            <a:pPr>
              <a:defRPr/>
            </a:pPr>
            <a:endParaRPr lang="en-US" altLang="ja-JP" dirty="0">
              <a:solidFill>
                <a:srgbClr val="000000"/>
              </a:solidFill>
            </a:endParaRPr>
          </a:p>
        </p:txBody>
      </p:sp>
      <p:sp>
        <p:nvSpPr>
          <p:cNvPr id="1042" name="Rectangle 6"/>
          <p:cNvSpPr>
            <a:spLocks noGrp="1" noChangeArrowheads="1"/>
          </p:cNvSpPr>
          <p:nvPr>
            <p:ph type="ftr" sz="quarter" idx="11"/>
          </p:nvPr>
        </p:nvSpPr>
        <p:spPr/>
        <p:txBody>
          <a:bodyPr/>
          <a:lstStyle>
            <a:lvl1pPr>
              <a:defRPr/>
            </a:lvl1pPr>
          </a:lstStyle>
          <a:p>
            <a:pPr>
              <a:defRPr/>
            </a:pPr>
            <a:endParaRPr lang="en-US" altLang="ja-JP">
              <a:solidFill>
                <a:srgbClr val="000000"/>
              </a:solidFill>
            </a:endParaRPr>
          </a:p>
        </p:txBody>
      </p:sp>
      <p:sp>
        <p:nvSpPr>
          <p:cNvPr id="1043" name="Rectangle 7"/>
          <p:cNvSpPr>
            <a:spLocks noGrp="1" noChangeArrowheads="1"/>
          </p:cNvSpPr>
          <p:nvPr>
            <p:ph type="sldNum" sz="quarter" idx="12"/>
          </p:nvPr>
        </p:nvSpPr>
        <p:spPr>
          <a:xfrm>
            <a:off x="7224448" y="6245225"/>
            <a:ext cx="2352146" cy="476250"/>
          </a:xfrm>
        </p:spPr>
        <p:txBody>
          <a:bodyPr/>
          <a:lstStyle>
            <a:lvl1pPr>
              <a:defRPr/>
            </a:lvl1pPr>
          </a:lstStyle>
          <a:p>
            <a:pPr>
              <a:defRPr/>
            </a:pPr>
            <a:fld id="{4C387F81-137B-4EBF-9C7E-068D09C447F5}"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731914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1096" name="タイトル 1"/>
          <p:cNvSpPr>
            <a:spLocks noGrp="1"/>
          </p:cNvSpPr>
          <p:nvPr>
            <p:ph type="title"/>
          </p:nvPr>
        </p:nvSpPr>
        <p:spPr/>
        <p:txBody>
          <a:bodyPr/>
          <a:lstStyle/>
          <a:p>
            <a:r>
              <a:rPr lang="ja-JP" altLang="en-US"/>
              <a:t>マスタ タイトルの書式設定</a:t>
            </a:r>
          </a:p>
        </p:txBody>
      </p:sp>
      <p:sp>
        <p:nvSpPr>
          <p:cNvPr id="1097"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98" name="Rectangle 3"/>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1099" name="Rectangle 4"/>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1100" name="Rectangle 5"/>
          <p:cNvSpPr>
            <a:spLocks noGrp="1" noChangeArrowheads="1"/>
          </p:cNvSpPr>
          <p:nvPr>
            <p:ph type="sldNum" sz="quarter" idx="12"/>
          </p:nvPr>
        </p:nvSpPr>
        <p:spPr>
          <a:ln/>
        </p:spPr>
        <p:txBody>
          <a:bodyPr/>
          <a:lstStyle>
            <a:lvl1pPr>
              <a:defRPr/>
            </a:lvl1pPr>
          </a:lstStyle>
          <a:p>
            <a:pPr>
              <a:defRPr/>
            </a:pPr>
            <a:fld id="{3BA8333E-BBE5-447A-A0FC-88BE53AF08EB}"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693692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1102" name="縦書きタイトル 1"/>
          <p:cNvSpPr>
            <a:spLocks noGrp="1"/>
          </p:cNvSpPr>
          <p:nvPr>
            <p:ph type="title" orient="vert"/>
          </p:nvPr>
        </p:nvSpPr>
        <p:spPr>
          <a:xfrm>
            <a:off x="7182446" y="1"/>
            <a:ext cx="2394148" cy="6126163"/>
          </a:xfrm>
        </p:spPr>
        <p:txBody>
          <a:bodyPr vert="eaVert"/>
          <a:lstStyle/>
          <a:p>
            <a:r>
              <a:rPr lang="ja-JP" altLang="en-US"/>
              <a:t>マスタ タイトルの書式設定</a:t>
            </a:r>
          </a:p>
        </p:txBody>
      </p:sp>
      <p:sp>
        <p:nvSpPr>
          <p:cNvPr id="1103" name="縦書きテキスト プレースホルダ 2"/>
          <p:cNvSpPr>
            <a:spLocks noGrp="1"/>
          </p:cNvSpPr>
          <p:nvPr>
            <p:ph type="body" orient="vert" idx="1"/>
          </p:nvPr>
        </p:nvSpPr>
        <p:spPr>
          <a:xfrm>
            <a:off x="2" y="1"/>
            <a:ext cx="7027359" cy="6126163"/>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104" name="Rectangle 3"/>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1105" name="Rectangle 4"/>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1106" name="Rectangle 5"/>
          <p:cNvSpPr>
            <a:spLocks noGrp="1" noChangeArrowheads="1"/>
          </p:cNvSpPr>
          <p:nvPr>
            <p:ph type="sldNum" sz="quarter" idx="12"/>
          </p:nvPr>
        </p:nvSpPr>
        <p:spPr>
          <a:ln/>
        </p:spPr>
        <p:txBody>
          <a:bodyPr/>
          <a:lstStyle>
            <a:lvl1pPr>
              <a:defRPr/>
            </a:lvl1pPr>
          </a:lstStyle>
          <a:p>
            <a:pPr>
              <a:defRPr/>
            </a:pPr>
            <a:fld id="{28546684-3B9B-4FF5-9D16-A857EE73567E}"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52815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1108" name="コンテンツ プレースホルダ 1"/>
          <p:cNvSpPr>
            <a:spLocks noGrp="1"/>
          </p:cNvSpPr>
          <p:nvPr>
            <p:ph/>
          </p:nvPr>
        </p:nvSpPr>
        <p:spPr>
          <a:xfrm>
            <a:off x="0" y="1"/>
            <a:ext cx="9576594" cy="61261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109" name="Rectangle 3"/>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1110" name="Rectangle 4"/>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1111" name="Rectangle 5"/>
          <p:cNvSpPr>
            <a:spLocks noGrp="1" noChangeArrowheads="1"/>
          </p:cNvSpPr>
          <p:nvPr>
            <p:ph type="sldNum" sz="quarter" idx="12"/>
          </p:nvPr>
        </p:nvSpPr>
        <p:spPr>
          <a:xfrm>
            <a:off x="7743714" y="6494650"/>
            <a:ext cx="2352146" cy="476250"/>
          </a:xfrm>
          <a:ln/>
        </p:spPr>
        <p:txBody>
          <a:bodyPr/>
          <a:lstStyle>
            <a:lvl1pPr>
              <a:defRPr/>
            </a:lvl1pPr>
          </a:lstStyle>
          <a:p>
            <a:pPr>
              <a:defRPr/>
            </a:pPr>
            <a:fld id="{A1127FF6-0507-47A6-B209-AE7E6A074F38}"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479119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_タイトルのみ">
    <p:spTree>
      <p:nvGrpSpPr>
        <p:cNvPr id="1" name=""/>
        <p:cNvGrpSpPr/>
        <p:nvPr/>
      </p:nvGrpSpPr>
      <p:grpSpPr>
        <a:xfrm>
          <a:off x="0" y="0"/>
          <a:ext cx="0" cy="0"/>
          <a:chOff x="0" y="0"/>
          <a:chExt cx="0" cy="0"/>
        </a:xfrm>
      </p:grpSpPr>
      <p:sp>
        <p:nvSpPr>
          <p:cNvPr id="1113" name="Rectangle 3"/>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1114" name="Rectangle 4"/>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1115" name="Rectangle 5"/>
          <p:cNvSpPr>
            <a:spLocks noGrp="1" noChangeArrowheads="1"/>
          </p:cNvSpPr>
          <p:nvPr>
            <p:ph type="sldNum" sz="quarter" idx="12"/>
          </p:nvPr>
        </p:nvSpPr>
        <p:spPr>
          <a:ln/>
        </p:spPr>
        <p:txBody>
          <a:bodyPr/>
          <a:lstStyle>
            <a:lvl1pPr>
              <a:defRPr/>
            </a:lvl1pPr>
          </a:lstStyle>
          <a:p>
            <a:pPr>
              <a:defRPr/>
            </a:pPr>
            <a:fld id="{6FEF3B0B-B1E1-4C03-891B-B254E7649D48}" type="slidenum">
              <a:rPr lang="en-US" altLang="ja-JP">
                <a:solidFill>
                  <a:srgbClr val="000000"/>
                </a:solidFill>
              </a:rPr>
              <a:pPr>
                <a:defRPr/>
              </a:pPr>
              <a:t>‹#›</a:t>
            </a:fld>
            <a:endParaRPr lang="en-US" altLang="ja-JP">
              <a:solidFill>
                <a:srgbClr val="000000"/>
              </a:solidFill>
            </a:endParaRPr>
          </a:p>
        </p:txBody>
      </p:sp>
      <p:sp>
        <p:nvSpPr>
          <p:cNvPr id="1116" name="Rectangle 6"/>
          <p:cNvSpPr>
            <a:spLocks noChangeArrowheads="1"/>
          </p:cNvSpPr>
          <p:nvPr userDrawn="1"/>
        </p:nvSpPr>
        <p:spPr>
          <a:xfrm>
            <a:off x="0" y="2"/>
            <a:ext cx="10080625" cy="366713"/>
          </a:xfrm>
          <a:prstGeom prst="rect">
            <a:avLst/>
          </a:prstGeom>
          <a:noFill/>
          <a:ln w="9525" algn="ctr">
            <a:noFill/>
            <a:miter lim="800000"/>
            <a:headEnd/>
            <a:tailEnd/>
          </a:ln>
          <a:effectLst/>
        </p:spPr>
        <p:txBody>
          <a:bodyPr wrap="none" anchor="ctr"/>
          <a:lstStyle/>
          <a:p>
            <a:pPr algn="ctr" defTabSz="914400" fontAlgn="base">
              <a:spcBef>
                <a:spcPct val="0"/>
              </a:spcBef>
              <a:spcAft>
                <a:spcPct val="0"/>
              </a:spcAft>
              <a:defRPr/>
            </a:pPr>
            <a:endParaRPr lang="ja-JP" altLang="en-US" sz="1800">
              <a:solidFill>
                <a:srgbClr val="000000"/>
              </a:solidFill>
            </a:endParaRPr>
          </a:p>
        </p:txBody>
      </p:sp>
      <p:grpSp>
        <p:nvGrpSpPr>
          <p:cNvPr id="1117" name="Group 27"/>
          <p:cNvGrpSpPr/>
          <p:nvPr userDrawn="1"/>
        </p:nvGrpSpPr>
        <p:grpSpPr>
          <a:xfrm>
            <a:off x="0" y="333378"/>
            <a:ext cx="10080625" cy="214313"/>
            <a:chOff x="0" y="255"/>
            <a:chExt cx="6240" cy="135"/>
          </a:xfrm>
        </p:grpSpPr>
        <p:sp>
          <p:nvSpPr>
            <p:cNvPr id="1118" name="Rectangle 28"/>
            <p:cNvSpPr>
              <a:spLocks noChangeArrowheads="1"/>
            </p:cNvSpPr>
            <p:nvPr userDrawn="1"/>
          </p:nvSpPr>
          <p:spPr>
            <a:xfrm>
              <a:off x="0" y="345"/>
              <a:ext cx="6240" cy="45"/>
            </a:xfrm>
            <a:prstGeom prst="rect">
              <a:avLst/>
            </a:prstGeom>
            <a:solidFill>
              <a:srgbClr val="FF0000"/>
            </a:solidFill>
            <a:ln w="9525" algn="ctr">
              <a:noFill/>
              <a:miter lim="800000"/>
              <a:headEnd/>
              <a:tailEnd/>
            </a:ln>
            <a:effectLst/>
          </p:spPr>
          <p:txBody>
            <a:bodyPr wrap="none" anchor="ctr"/>
            <a:lstStyle/>
            <a:p>
              <a:pPr algn="ctr" defTabSz="914400" fontAlgn="base">
                <a:spcBef>
                  <a:spcPct val="0"/>
                </a:spcBef>
                <a:spcAft>
                  <a:spcPct val="0"/>
                </a:spcAft>
                <a:defRPr/>
              </a:pPr>
              <a:endParaRPr lang="ja-JP" altLang="en-US" sz="1800">
                <a:solidFill>
                  <a:srgbClr val="000000"/>
                </a:solidFill>
              </a:endParaRPr>
            </a:p>
          </p:txBody>
        </p:sp>
        <p:sp>
          <p:nvSpPr>
            <p:cNvPr id="1119" name="Rectangle 29"/>
            <p:cNvSpPr>
              <a:spLocks noChangeArrowheads="1"/>
            </p:cNvSpPr>
            <p:nvPr userDrawn="1"/>
          </p:nvSpPr>
          <p:spPr>
            <a:xfrm>
              <a:off x="0" y="300"/>
              <a:ext cx="6240" cy="45"/>
            </a:xfrm>
            <a:prstGeom prst="rect">
              <a:avLst/>
            </a:prstGeom>
            <a:solidFill>
              <a:srgbClr val="FF3399"/>
            </a:solidFill>
            <a:ln w="9525" algn="ctr">
              <a:noFill/>
              <a:miter lim="800000"/>
              <a:headEnd/>
              <a:tailEnd/>
            </a:ln>
            <a:effectLst/>
          </p:spPr>
          <p:txBody>
            <a:bodyPr wrap="none" anchor="ctr"/>
            <a:lstStyle/>
            <a:p>
              <a:pPr algn="ctr" defTabSz="914400" fontAlgn="base">
                <a:spcBef>
                  <a:spcPct val="0"/>
                </a:spcBef>
                <a:spcAft>
                  <a:spcPct val="0"/>
                </a:spcAft>
                <a:defRPr/>
              </a:pPr>
              <a:endParaRPr lang="ja-JP" altLang="en-US" sz="1800">
                <a:solidFill>
                  <a:srgbClr val="000000"/>
                </a:solidFill>
              </a:endParaRPr>
            </a:p>
          </p:txBody>
        </p:sp>
        <p:sp>
          <p:nvSpPr>
            <p:cNvPr id="1120" name="Rectangle 30"/>
            <p:cNvSpPr>
              <a:spLocks noChangeArrowheads="1"/>
            </p:cNvSpPr>
            <p:nvPr userDrawn="1"/>
          </p:nvSpPr>
          <p:spPr>
            <a:xfrm>
              <a:off x="0" y="255"/>
              <a:ext cx="6240" cy="45"/>
            </a:xfrm>
            <a:prstGeom prst="rect">
              <a:avLst/>
            </a:prstGeom>
            <a:solidFill>
              <a:srgbClr val="FFCCFF"/>
            </a:solidFill>
            <a:ln w="9525" algn="ctr">
              <a:noFill/>
              <a:miter lim="800000"/>
              <a:headEnd/>
              <a:tailEnd/>
            </a:ln>
            <a:effectLst/>
          </p:spPr>
          <p:txBody>
            <a:bodyPr wrap="none" anchor="ctr"/>
            <a:lstStyle/>
            <a:p>
              <a:pPr algn="ctr" defTabSz="914400" fontAlgn="base">
                <a:spcBef>
                  <a:spcPct val="0"/>
                </a:spcBef>
                <a:spcAft>
                  <a:spcPct val="0"/>
                </a:spcAft>
                <a:defRPr/>
              </a:pPr>
              <a:endParaRPr lang="ja-JP" altLang="en-US" sz="1800">
                <a:solidFill>
                  <a:srgbClr val="000000"/>
                </a:solidFill>
              </a:endParaRPr>
            </a:p>
          </p:txBody>
        </p:sp>
      </p:grpSp>
      <p:pic>
        <p:nvPicPr>
          <p:cNvPr id="1121" name="Picture 32" descr="ppjtitle"/>
          <p:cNvPicPr>
            <a:picLocks noChangeAspect="1" noChangeArrowheads="1"/>
          </p:cNvPicPr>
          <p:nvPr userDrawn="1"/>
        </p:nvPicPr>
        <p:blipFill>
          <a:blip r:embed="rId2"/>
          <a:stretch>
            <a:fillRect/>
          </a:stretch>
        </p:blipFill>
        <p:spPr>
          <a:xfrm>
            <a:off x="8851245" y="2"/>
            <a:ext cx="1229383" cy="334963"/>
          </a:xfrm>
          <a:prstGeom prst="rect">
            <a:avLst/>
          </a:prstGeom>
          <a:noFill/>
          <a:ln w="9525">
            <a:noFill/>
            <a:miter lim="800000"/>
            <a:headEnd/>
            <a:tailEnd/>
          </a:ln>
        </p:spPr>
      </p:pic>
    </p:spTree>
    <p:extLst>
      <p:ext uri="{BB962C8B-B14F-4D97-AF65-F5344CB8AC3E}">
        <p14:creationId xmlns:p14="http://schemas.microsoft.com/office/powerpoint/2010/main" val="31982352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1129" name="タイトル 1"/>
          <p:cNvSpPr>
            <a:spLocks noGrp="1"/>
          </p:cNvSpPr>
          <p:nvPr>
            <p:ph type="ctrTitle"/>
          </p:nvPr>
        </p:nvSpPr>
        <p:spPr>
          <a:xfrm>
            <a:off x="756079" y="2131304"/>
            <a:ext cx="8568531" cy="1470025"/>
          </a:xfrm>
        </p:spPr>
        <p:txBody>
          <a:bodyPr/>
          <a:lstStyle/>
          <a:p>
            <a:r>
              <a:rPr kumimoji="1" lang="ja-JP" altLang="en-US"/>
              <a:t>マスター タイトルの書式設定</a:t>
            </a:r>
          </a:p>
        </p:txBody>
      </p:sp>
      <p:sp>
        <p:nvSpPr>
          <p:cNvPr id="1130" name="サブタイトル 2"/>
          <p:cNvSpPr>
            <a:spLocks noGrp="1"/>
          </p:cNvSpPr>
          <p:nvPr>
            <p:ph type="subTitle" idx="1"/>
          </p:nvPr>
        </p:nvSpPr>
        <p:spPr>
          <a:xfrm>
            <a:off x="1512108" y="3886200"/>
            <a:ext cx="7056438" cy="1752600"/>
          </a:xfrm>
        </p:spPr>
        <p:txBody>
          <a:bodyPr/>
          <a:lstStyle>
            <a:lvl1pPr marL="0" indent="0" algn="ctr">
              <a:buNone/>
              <a:defRPr>
                <a:solidFill>
                  <a:schemeClr val="tx1">
                    <a:tint val="75000"/>
                  </a:schemeClr>
                </a:solidFill>
              </a:defRPr>
            </a:lvl1pPr>
            <a:lvl2pPr marL="456768" indent="0" algn="ctr">
              <a:buNone/>
              <a:defRPr>
                <a:solidFill>
                  <a:schemeClr val="tx1">
                    <a:tint val="75000"/>
                  </a:schemeClr>
                </a:solidFill>
              </a:defRPr>
            </a:lvl2pPr>
            <a:lvl3pPr marL="913532" indent="0" algn="ctr">
              <a:buNone/>
              <a:defRPr>
                <a:solidFill>
                  <a:schemeClr val="tx1">
                    <a:tint val="75000"/>
                  </a:schemeClr>
                </a:solidFill>
              </a:defRPr>
            </a:lvl3pPr>
            <a:lvl4pPr marL="1370299" indent="0" algn="ctr">
              <a:buNone/>
              <a:defRPr>
                <a:solidFill>
                  <a:schemeClr val="tx1">
                    <a:tint val="75000"/>
                  </a:schemeClr>
                </a:solidFill>
              </a:defRPr>
            </a:lvl4pPr>
            <a:lvl5pPr marL="1827065" indent="0" algn="ctr">
              <a:buNone/>
              <a:defRPr>
                <a:solidFill>
                  <a:schemeClr val="tx1">
                    <a:tint val="75000"/>
                  </a:schemeClr>
                </a:solidFill>
              </a:defRPr>
            </a:lvl5pPr>
            <a:lvl6pPr marL="2283831" indent="0" algn="ctr">
              <a:buNone/>
              <a:defRPr>
                <a:solidFill>
                  <a:schemeClr val="tx1">
                    <a:tint val="75000"/>
                  </a:schemeClr>
                </a:solidFill>
              </a:defRPr>
            </a:lvl6pPr>
            <a:lvl7pPr marL="2740596" indent="0" algn="ctr">
              <a:buNone/>
              <a:defRPr>
                <a:solidFill>
                  <a:schemeClr val="tx1">
                    <a:tint val="75000"/>
                  </a:schemeClr>
                </a:solidFill>
              </a:defRPr>
            </a:lvl7pPr>
            <a:lvl8pPr marL="3197362" indent="0" algn="ctr">
              <a:buNone/>
              <a:defRPr>
                <a:solidFill>
                  <a:schemeClr val="tx1">
                    <a:tint val="75000"/>
                  </a:schemeClr>
                </a:solidFill>
              </a:defRPr>
            </a:lvl8pPr>
            <a:lvl9pPr marL="3654128" indent="0" algn="ctr">
              <a:buNone/>
              <a:defRPr>
                <a:solidFill>
                  <a:schemeClr val="tx1">
                    <a:tint val="75000"/>
                  </a:schemeClr>
                </a:solidFill>
              </a:defRPr>
            </a:lvl9pPr>
          </a:lstStyle>
          <a:p>
            <a:r>
              <a:rPr kumimoji="1" lang="ja-JP" altLang="en-US"/>
              <a:t>マスター サブタイトルの書式設定</a:t>
            </a:r>
          </a:p>
        </p:txBody>
      </p:sp>
      <p:sp>
        <p:nvSpPr>
          <p:cNvPr id="1131" name="日付プレースホルダー 3"/>
          <p:cNvSpPr>
            <a:spLocks noGrp="1"/>
          </p:cNvSpPr>
          <p:nvPr>
            <p:ph type="dt" sz="half" idx="10"/>
          </p:nvPr>
        </p:nvSpPr>
        <p:spPr/>
        <p:txBody>
          <a:bodyPr/>
          <a:lstStyle/>
          <a:p>
            <a:fld id="{753426B9-6D5F-49C4-8899-02BA3519445B}" type="datetime1">
              <a:rPr lang="ja-JP" altLang="en-US" smtClean="0">
                <a:solidFill>
                  <a:prstClr val="black">
                    <a:tint val="75000"/>
                  </a:prstClr>
                </a:solidFill>
              </a:rPr>
              <a:pPr/>
              <a:t>2025/6/20</a:t>
            </a:fld>
            <a:endParaRPr lang="ja-JP" altLang="en-US">
              <a:solidFill>
                <a:prstClr val="black">
                  <a:tint val="75000"/>
                </a:prstClr>
              </a:solidFill>
            </a:endParaRPr>
          </a:p>
        </p:txBody>
      </p:sp>
      <p:sp>
        <p:nvSpPr>
          <p:cNvPr id="1132"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1133" name="スライド番号プレースホルダー 5"/>
          <p:cNvSpPr>
            <a:spLocks noGrp="1"/>
          </p:cNvSpPr>
          <p:nvPr>
            <p:ph type="sldNum" sz="quarter" idx="12"/>
          </p:nvPr>
        </p:nvSpPr>
        <p:spPr/>
        <p:txBody>
          <a:bodyPr/>
          <a:lstStyle/>
          <a:p>
            <a:fld id="{0AD1E8BE-2227-49B1-8D14-4BC9216DB8B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248712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1135" name="タイトル 1"/>
          <p:cNvSpPr>
            <a:spLocks noGrp="1"/>
          </p:cNvSpPr>
          <p:nvPr>
            <p:ph type="title"/>
          </p:nvPr>
        </p:nvSpPr>
        <p:spPr/>
        <p:txBody>
          <a:bodyPr/>
          <a:lstStyle/>
          <a:p>
            <a:r>
              <a:rPr kumimoji="1" lang="ja-JP" altLang="en-US"/>
              <a:t>マスター タイトルの書式設定</a:t>
            </a:r>
          </a:p>
        </p:txBody>
      </p:sp>
      <p:sp>
        <p:nvSpPr>
          <p:cNvPr id="1136"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37" name="日付プレースホルダー 3"/>
          <p:cNvSpPr>
            <a:spLocks noGrp="1"/>
          </p:cNvSpPr>
          <p:nvPr>
            <p:ph type="dt" sz="half" idx="10"/>
          </p:nvPr>
        </p:nvSpPr>
        <p:spPr/>
        <p:txBody>
          <a:bodyPr/>
          <a:lstStyle/>
          <a:p>
            <a:fld id="{8201D1FD-B346-4E7B-A1D7-9180BC5F6084}" type="datetime1">
              <a:rPr lang="ja-JP" altLang="en-US" smtClean="0">
                <a:solidFill>
                  <a:prstClr val="black">
                    <a:tint val="75000"/>
                  </a:prstClr>
                </a:solidFill>
              </a:rPr>
              <a:pPr/>
              <a:t>2025/6/20</a:t>
            </a:fld>
            <a:endParaRPr lang="ja-JP" altLang="en-US">
              <a:solidFill>
                <a:prstClr val="black">
                  <a:tint val="75000"/>
                </a:prstClr>
              </a:solidFill>
            </a:endParaRPr>
          </a:p>
        </p:txBody>
      </p:sp>
      <p:sp>
        <p:nvSpPr>
          <p:cNvPr id="1138"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1139" name="スライド番号プレースホルダー 5"/>
          <p:cNvSpPr>
            <a:spLocks noGrp="1"/>
          </p:cNvSpPr>
          <p:nvPr>
            <p:ph type="sldNum" sz="quarter" idx="12"/>
          </p:nvPr>
        </p:nvSpPr>
        <p:spPr/>
        <p:txBody>
          <a:bodyPr/>
          <a:lstStyle/>
          <a:p>
            <a:fld id="{0AD1E8BE-2227-49B1-8D14-4BC9216DB8B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456508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1141" name="タイトル 1"/>
          <p:cNvSpPr>
            <a:spLocks noGrp="1"/>
          </p:cNvSpPr>
          <p:nvPr>
            <p:ph type="title"/>
          </p:nvPr>
        </p:nvSpPr>
        <p:spPr>
          <a:xfrm>
            <a:off x="796461" y="4407805"/>
            <a:ext cx="8568531" cy="1362075"/>
          </a:xfrm>
        </p:spPr>
        <p:txBody>
          <a:bodyPr anchor="t"/>
          <a:lstStyle>
            <a:lvl1pPr algn="l">
              <a:defRPr sz="4000" b="1" cap="all"/>
            </a:lvl1pPr>
          </a:lstStyle>
          <a:p>
            <a:r>
              <a:rPr kumimoji="1" lang="ja-JP" altLang="en-US"/>
              <a:t>マスター タイトルの書式設定</a:t>
            </a:r>
          </a:p>
        </p:txBody>
      </p:sp>
      <p:sp>
        <p:nvSpPr>
          <p:cNvPr id="1142" name="テキスト プレースホルダー 2"/>
          <p:cNvSpPr>
            <a:spLocks noGrp="1"/>
          </p:cNvSpPr>
          <p:nvPr>
            <p:ph type="body" idx="1"/>
          </p:nvPr>
        </p:nvSpPr>
        <p:spPr>
          <a:xfrm>
            <a:off x="796461" y="2906771"/>
            <a:ext cx="8568531" cy="1500187"/>
          </a:xfrm>
        </p:spPr>
        <p:txBody>
          <a:bodyPr anchor="b"/>
          <a:lstStyle>
            <a:lvl1pPr marL="0" indent="0">
              <a:buNone/>
              <a:defRPr sz="2000">
                <a:solidFill>
                  <a:schemeClr val="tx1">
                    <a:tint val="75000"/>
                  </a:schemeClr>
                </a:solidFill>
              </a:defRPr>
            </a:lvl1pPr>
            <a:lvl2pPr marL="456768" indent="0">
              <a:buNone/>
              <a:defRPr sz="1800">
                <a:solidFill>
                  <a:schemeClr val="tx1">
                    <a:tint val="75000"/>
                  </a:schemeClr>
                </a:solidFill>
              </a:defRPr>
            </a:lvl2pPr>
            <a:lvl3pPr marL="913532" indent="0">
              <a:buNone/>
              <a:defRPr sz="1600">
                <a:solidFill>
                  <a:schemeClr val="tx1">
                    <a:tint val="75000"/>
                  </a:schemeClr>
                </a:solidFill>
              </a:defRPr>
            </a:lvl3pPr>
            <a:lvl4pPr marL="1370299" indent="0">
              <a:buNone/>
              <a:defRPr sz="1400">
                <a:solidFill>
                  <a:schemeClr val="tx1">
                    <a:tint val="75000"/>
                  </a:schemeClr>
                </a:solidFill>
              </a:defRPr>
            </a:lvl4pPr>
            <a:lvl5pPr marL="1827065" indent="0">
              <a:buNone/>
              <a:defRPr sz="1400">
                <a:solidFill>
                  <a:schemeClr val="tx1">
                    <a:tint val="75000"/>
                  </a:schemeClr>
                </a:solidFill>
              </a:defRPr>
            </a:lvl5pPr>
            <a:lvl6pPr marL="2283831" indent="0">
              <a:buNone/>
              <a:defRPr sz="1400">
                <a:solidFill>
                  <a:schemeClr val="tx1">
                    <a:tint val="75000"/>
                  </a:schemeClr>
                </a:solidFill>
              </a:defRPr>
            </a:lvl6pPr>
            <a:lvl7pPr marL="2740596" indent="0">
              <a:buNone/>
              <a:defRPr sz="1400">
                <a:solidFill>
                  <a:schemeClr val="tx1">
                    <a:tint val="75000"/>
                  </a:schemeClr>
                </a:solidFill>
              </a:defRPr>
            </a:lvl7pPr>
            <a:lvl8pPr marL="3197362" indent="0">
              <a:buNone/>
              <a:defRPr sz="1400">
                <a:solidFill>
                  <a:schemeClr val="tx1">
                    <a:tint val="75000"/>
                  </a:schemeClr>
                </a:solidFill>
              </a:defRPr>
            </a:lvl8pPr>
            <a:lvl9pPr marL="3654128" indent="0">
              <a:buNone/>
              <a:defRPr sz="1400">
                <a:solidFill>
                  <a:schemeClr val="tx1">
                    <a:tint val="75000"/>
                  </a:schemeClr>
                </a:solidFill>
              </a:defRPr>
            </a:lvl9pPr>
          </a:lstStyle>
          <a:p>
            <a:pPr lvl="0"/>
            <a:r>
              <a:rPr kumimoji="1" lang="ja-JP" altLang="en-US"/>
              <a:t>マスター テキストの書式設定</a:t>
            </a:r>
          </a:p>
        </p:txBody>
      </p:sp>
      <p:sp>
        <p:nvSpPr>
          <p:cNvPr id="1143" name="日付プレースホルダー 3"/>
          <p:cNvSpPr>
            <a:spLocks noGrp="1"/>
          </p:cNvSpPr>
          <p:nvPr>
            <p:ph type="dt" sz="half" idx="10"/>
          </p:nvPr>
        </p:nvSpPr>
        <p:spPr/>
        <p:txBody>
          <a:bodyPr/>
          <a:lstStyle/>
          <a:p>
            <a:fld id="{AF7F3D55-CB8E-41FD-9D2F-2229835FF007}" type="datetime1">
              <a:rPr lang="ja-JP" altLang="en-US" smtClean="0">
                <a:solidFill>
                  <a:prstClr val="black">
                    <a:tint val="75000"/>
                  </a:prstClr>
                </a:solidFill>
              </a:rPr>
              <a:pPr/>
              <a:t>2025/6/20</a:t>
            </a:fld>
            <a:endParaRPr lang="ja-JP" altLang="en-US">
              <a:solidFill>
                <a:prstClr val="black">
                  <a:tint val="75000"/>
                </a:prstClr>
              </a:solidFill>
            </a:endParaRPr>
          </a:p>
        </p:txBody>
      </p:sp>
      <p:sp>
        <p:nvSpPr>
          <p:cNvPr id="1144"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1145" name="スライド番号プレースホルダー 5"/>
          <p:cNvSpPr>
            <a:spLocks noGrp="1"/>
          </p:cNvSpPr>
          <p:nvPr>
            <p:ph type="sldNum" sz="quarter" idx="12"/>
          </p:nvPr>
        </p:nvSpPr>
        <p:spPr/>
        <p:txBody>
          <a:bodyPr/>
          <a:lstStyle/>
          <a:p>
            <a:fld id="{0AD1E8BE-2227-49B1-8D14-4BC9216DB8B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867639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1147" name="タイトル 1"/>
          <p:cNvSpPr>
            <a:spLocks noGrp="1"/>
          </p:cNvSpPr>
          <p:nvPr>
            <p:ph type="title"/>
          </p:nvPr>
        </p:nvSpPr>
        <p:spPr/>
        <p:txBody>
          <a:bodyPr/>
          <a:lstStyle/>
          <a:p>
            <a:r>
              <a:rPr kumimoji="1" lang="ja-JP" altLang="en-US"/>
              <a:t>マスター タイトルの書式設定</a:t>
            </a:r>
          </a:p>
        </p:txBody>
      </p:sp>
      <p:sp>
        <p:nvSpPr>
          <p:cNvPr id="1148" name="コンテンツ プレースホルダー 2"/>
          <p:cNvSpPr>
            <a:spLocks noGrp="1"/>
          </p:cNvSpPr>
          <p:nvPr>
            <p:ph sz="half" idx="1"/>
          </p:nvPr>
        </p:nvSpPr>
        <p:spPr>
          <a:xfrm>
            <a:off x="504082" y="1600283"/>
            <a:ext cx="445873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49" name="コンテンツ プレースホルダー 3"/>
          <p:cNvSpPr>
            <a:spLocks noGrp="1"/>
          </p:cNvSpPr>
          <p:nvPr>
            <p:ph sz="half" idx="2"/>
          </p:nvPr>
        </p:nvSpPr>
        <p:spPr>
          <a:xfrm>
            <a:off x="5117893" y="1600283"/>
            <a:ext cx="445873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50" name="日付プレースホルダー 4"/>
          <p:cNvSpPr>
            <a:spLocks noGrp="1"/>
          </p:cNvSpPr>
          <p:nvPr>
            <p:ph type="dt" sz="half" idx="10"/>
          </p:nvPr>
        </p:nvSpPr>
        <p:spPr/>
        <p:txBody>
          <a:bodyPr/>
          <a:lstStyle/>
          <a:p>
            <a:fld id="{DCD69666-C424-462A-A670-FCEA8C473420}" type="datetime1">
              <a:rPr lang="ja-JP" altLang="en-US" smtClean="0">
                <a:solidFill>
                  <a:prstClr val="black">
                    <a:tint val="75000"/>
                  </a:prstClr>
                </a:solidFill>
              </a:rPr>
              <a:pPr/>
              <a:t>2025/6/20</a:t>
            </a:fld>
            <a:endParaRPr lang="ja-JP" altLang="en-US">
              <a:solidFill>
                <a:prstClr val="black">
                  <a:tint val="75000"/>
                </a:prstClr>
              </a:solidFill>
            </a:endParaRPr>
          </a:p>
        </p:txBody>
      </p:sp>
      <p:sp>
        <p:nvSpPr>
          <p:cNvPr id="1151"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1152" name="スライド番号プレースホルダー 6"/>
          <p:cNvSpPr>
            <a:spLocks noGrp="1"/>
          </p:cNvSpPr>
          <p:nvPr>
            <p:ph type="sldNum" sz="quarter" idx="12"/>
          </p:nvPr>
        </p:nvSpPr>
        <p:spPr/>
        <p:txBody>
          <a:bodyPr/>
          <a:lstStyle/>
          <a:p>
            <a:fld id="{0AD1E8BE-2227-49B1-8D14-4BC9216DB8B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085886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154"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1155" name="テキスト プレースホルダー 2"/>
          <p:cNvSpPr>
            <a:spLocks noGrp="1"/>
          </p:cNvSpPr>
          <p:nvPr>
            <p:ph type="body" idx="1"/>
          </p:nvPr>
        </p:nvSpPr>
        <p:spPr>
          <a:xfrm>
            <a:off x="504039" y="1535113"/>
            <a:ext cx="4453892" cy="639762"/>
          </a:xfrm>
        </p:spPr>
        <p:txBody>
          <a:bodyPr anchor="b"/>
          <a:lstStyle>
            <a:lvl1pPr marL="0" indent="0">
              <a:buNone/>
              <a:defRPr sz="2400" b="1"/>
            </a:lvl1pPr>
            <a:lvl2pPr marL="456768" indent="0">
              <a:buNone/>
              <a:defRPr sz="2000" b="1"/>
            </a:lvl2pPr>
            <a:lvl3pPr marL="913532" indent="0">
              <a:buNone/>
              <a:defRPr sz="1800" b="1"/>
            </a:lvl3pPr>
            <a:lvl4pPr marL="1370299" indent="0">
              <a:buNone/>
              <a:defRPr sz="1600" b="1"/>
            </a:lvl4pPr>
            <a:lvl5pPr marL="1827065" indent="0">
              <a:buNone/>
              <a:defRPr sz="1600" b="1"/>
            </a:lvl5pPr>
            <a:lvl6pPr marL="2283831" indent="0">
              <a:buNone/>
              <a:defRPr sz="1600" b="1"/>
            </a:lvl6pPr>
            <a:lvl7pPr marL="2740596" indent="0">
              <a:buNone/>
              <a:defRPr sz="1600" b="1"/>
            </a:lvl7pPr>
            <a:lvl8pPr marL="3197362" indent="0">
              <a:buNone/>
              <a:defRPr sz="1600" b="1"/>
            </a:lvl8pPr>
            <a:lvl9pPr marL="3654128" indent="0">
              <a:buNone/>
              <a:defRPr sz="1600" b="1"/>
            </a:lvl9pPr>
          </a:lstStyle>
          <a:p>
            <a:pPr lvl="0"/>
            <a:r>
              <a:rPr kumimoji="1" lang="ja-JP" altLang="en-US"/>
              <a:t>マスター テキストの書式設定</a:t>
            </a:r>
          </a:p>
        </p:txBody>
      </p:sp>
      <p:sp>
        <p:nvSpPr>
          <p:cNvPr id="1156" name="コンテンツ プレースホルダー 3"/>
          <p:cNvSpPr>
            <a:spLocks noGrp="1"/>
          </p:cNvSpPr>
          <p:nvPr>
            <p:ph sz="half" idx="2"/>
          </p:nvPr>
        </p:nvSpPr>
        <p:spPr>
          <a:xfrm>
            <a:off x="504039" y="2174887"/>
            <a:ext cx="445389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57" name="テキスト プレースホルダー 4"/>
          <p:cNvSpPr>
            <a:spLocks noGrp="1"/>
          </p:cNvSpPr>
          <p:nvPr>
            <p:ph type="body" sz="quarter" idx="3"/>
          </p:nvPr>
        </p:nvSpPr>
        <p:spPr>
          <a:xfrm>
            <a:off x="5121589" y="1535113"/>
            <a:ext cx="4455507" cy="639762"/>
          </a:xfrm>
        </p:spPr>
        <p:txBody>
          <a:bodyPr anchor="b"/>
          <a:lstStyle>
            <a:lvl1pPr marL="0" indent="0">
              <a:buNone/>
              <a:defRPr sz="2400" b="1"/>
            </a:lvl1pPr>
            <a:lvl2pPr marL="456768" indent="0">
              <a:buNone/>
              <a:defRPr sz="2000" b="1"/>
            </a:lvl2pPr>
            <a:lvl3pPr marL="913532" indent="0">
              <a:buNone/>
              <a:defRPr sz="1800" b="1"/>
            </a:lvl3pPr>
            <a:lvl4pPr marL="1370299" indent="0">
              <a:buNone/>
              <a:defRPr sz="1600" b="1"/>
            </a:lvl4pPr>
            <a:lvl5pPr marL="1827065" indent="0">
              <a:buNone/>
              <a:defRPr sz="1600" b="1"/>
            </a:lvl5pPr>
            <a:lvl6pPr marL="2283831" indent="0">
              <a:buNone/>
              <a:defRPr sz="1600" b="1"/>
            </a:lvl6pPr>
            <a:lvl7pPr marL="2740596" indent="0">
              <a:buNone/>
              <a:defRPr sz="1600" b="1"/>
            </a:lvl7pPr>
            <a:lvl8pPr marL="3197362" indent="0">
              <a:buNone/>
              <a:defRPr sz="1600" b="1"/>
            </a:lvl8pPr>
            <a:lvl9pPr marL="3654128" indent="0">
              <a:buNone/>
              <a:defRPr sz="1600" b="1"/>
            </a:lvl9pPr>
          </a:lstStyle>
          <a:p>
            <a:pPr lvl="0"/>
            <a:r>
              <a:rPr kumimoji="1" lang="ja-JP" altLang="en-US"/>
              <a:t>マスター テキストの書式設定</a:t>
            </a:r>
          </a:p>
        </p:txBody>
      </p:sp>
      <p:sp>
        <p:nvSpPr>
          <p:cNvPr id="1158" name="コンテンツ プレースホルダー 5"/>
          <p:cNvSpPr>
            <a:spLocks noGrp="1"/>
          </p:cNvSpPr>
          <p:nvPr>
            <p:ph sz="quarter" idx="4"/>
          </p:nvPr>
        </p:nvSpPr>
        <p:spPr>
          <a:xfrm>
            <a:off x="5121589" y="2174887"/>
            <a:ext cx="445550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59" name="日付プレースホルダー 6"/>
          <p:cNvSpPr>
            <a:spLocks noGrp="1"/>
          </p:cNvSpPr>
          <p:nvPr>
            <p:ph type="dt" sz="half" idx="10"/>
          </p:nvPr>
        </p:nvSpPr>
        <p:spPr/>
        <p:txBody>
          <a:bodyPr/>
          <a:lstStyle/>
          <a:p>
            <a:fld id="{9298A4DE-021E-4517-9F40-E55C79BD716F}" type="datetime1">
              <a:rPr lang="ja-JP" altLang="en-US" smtClean="0">
                <a:solidFill>
                  <a:prstClr val="black">
                    <a:tint val="75000"/>
                  </a:prstClr>
                </a:solidFill>
              </a:rPr>
              <a:pPr/>
              <a:t>2025/6/20</a:t>
            </a:fld>
            <a:endParaRPr lang="ja-JP" altLang="en-US">
              <a:solidFill>
                <a:prstClr val="black">
                  <a:tint val="75000"/>
                </a:prstClr>
              </a:solidFill>
            </a:endParaRPr>
          </a:p>
        </p:txBody>
      </p:sp>
      <p:sp>
        <p:nvSpPr>
          <p:cNvPr id="1160"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1161" name="スライド番号プレースホルダー 8"/>
          <p:cNvSpPr>
            <a:spLocks noGrp="1"/>
          </p:cNvSpPr>
          <p:nvPr>
            <p:ph type="sldNum" sz="quarter" idx="12"/>
          </p:nvPr>
        </p:nvSpPr>
        <p:spPr/>
        <p:txBody>
          <a:bodyPr/>
          <a:lstStyle/>
          <a:p>
            <a:fld id="{0AD1E8BE-2227-49B1-8D14-4BC9216DB8B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69442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1163" name="タイトル 1"/>
          <p:cNvSpPr>
            <a:spLocks noGrp="1"/>
          </p:cNvSpPr>
          <p:nvPr>
            <p:ph type="title"/>
          </p:nvPr>
        </p:nvSpPr>
        <p:spPr/>
        <p:txBody>
          <a:bodyPr/>
          <a:lstStyle/>
          <a:p>
            <a:r>
              <a:rPr kumimoji="1" lang="ja-JP" altLang="en-US"/>
              <a:t>マスター タイトルの書式設定</a:t>
            </a:r>
          </a:p>
        </p:txBody>
      </p:sp>
      <p:sp>
        <p:nvSpPr>
          <p:cNvPr id="1164" name="日付プレースホルダー 2"/>
          <p:cNvSpPr>
            <a:spLocks noGrp="1"/>
          </p:cNvSpPr>
          <p:nvPr>
            <p:ph type="dt" sz="half" idx="10"/>
          </p:nvPr>
        </p:nvSpPr>
        <p:spPr/>
        <p:txBody>
          <a:bodyPr/>
          <a:lstStyle/>
          <a:p>
            <a:fld id="{5E530528-99C8-447A-B00D-3EBC24E2F20D}" type="datetime1">
              <a:rPr lang="ja-JP" altLang="en-US" smtClean="0">
                <a:solidFill>
                  <a:prstClr val="black">
                    <a:tint val="75000"/>
                  </a:prstClr>
                </a:solidFill>
              </a:rPr>
              <a:pPr/>
              <a:t>2025/6/20</a:t>
            </a:fld>
            <a:endParaRPr lang="ja-JP" altLang="en-US">
              <a:solidFill>
                <a:prstClr val="black">
                  <a:tint val="75000"/>
                </a:prstClr>
              </a:solidFill>
            </a:endParaRPr>
          </a:p>
        </p:txBody>
      </p:sp>
      <p:sp>
        <p:nvSpPr>
          <p:cNvPr id="1165"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1166" name="スライド番号プレースホルダー 4"/>
          <p:cNvSpPr>
            <a:spLocks noGrp="1"/>
          </p:cNvSpPr>
          <p:nvPr>
            <p:ph type="sldNum" sz="quarter" idx="12"/>
          </p:nvPr>
        </p:nvSpPr>
        <p:spPr/>
        <p:txBody>
          <a:bodyPr/>
          <a:lstStyle/>
          <a:p>
            <a:fld id="{0AD1E8BE-2227-49B1-8D14-4BC9216DB8B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10549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1045" name="タイトル 1"/>
          <p:cNvSpPr>
            <a:spLocks noGrp="1"/>
          </p:cNvSpPr>
          <p:nvPr>
            <p:ph type="title"/>
          </p:nvPr>
        </p:nvSpPr>
        <p:spPr/>
        <p:txBody>
          <a:bodyPr/>
          <a:lstStyle/>
          <a:p>
            <a:r>
              <a:rPr lang="ja-JP" altLang="en-US"/>
              <a:t>マスタ タイトルの書式設定</a:t>
            </a:r>
          </a:p>
        </p:txBody>
      </p:sp>
      <p:sp>
        <p:nvSpPr>
          <p:cNvPr id="1046"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47" name="Rectangle 3"/>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1048" name="Rectangle 4"/>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1049" name="Rectangle 5"/>
          <p:cNvSpPr>
            <a:spLocks noGrp="1" noChangeArrowheads="1"/>
          </p:cNvSpPr>
          <p:nvPr>
            <p:ph type="sldNum" sz="quarter" idx="12"/>
          </p:nvPr>
        </p:nvSpPr>
        <p:spPr>
          <a:ln/>
        </p:spPr>
        <p:txBody>
          <a:bodyPr/>
          <a:lstStyle>
            <a:lvl1pPr>
              <a:defRPr/>
            </a:lvl1pPr>
          </a:lstStyle>
          <a:p>
            <a:pPr>
              <a:defRPr/>
            </a:pPr>
            <a:fld id="{E013FBF7-C7BB-4A69-9F3E-D7293B7860E9}"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1719455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1168" name="日付プレースホルダー 1"/>
          <p:cNvSpPr>
            <a:spLocks noGrp="1"/>
          </p:cNvSpPr>
          <p:nvPr>
            <p:ph type="dt" sz="half" idx="10"/>
          </p:nvPr>
        </p:nvSpPr>
        <p:spPr/>
        <p:txBody>
          <a:bodyPr/>
          <a:lstStyle/>
          <a:p>
            <a:fld id="{FB4D3D30-4D39-4753-BE94-0082E34320E3}" type="datetime1">
              <a:rPr lang="ja-JP" altLang="en-US" smtClean="0">
                <a:solidFill>
                  <a:prstClr val="black">
                    <a:tint val="75000"/>
                  </a:prstClr>
                </a:solidFill>
              </a:rPr>
              <a:pPr/>
              <a:t>2025/6/20</a:t>
            </a:fld>
            <a:endParaRPr lang="ja-JP" altLang="en-US">
              <a:solidFill>
                <a:prstClr val="black">
                  <a:tint val="75000"/>
                </a:prstClr>
              </a:solidFill>
            </a:endParaRPr>
          </a:p>
        </p:txBody>
      </p:sp>
      <p:sp>
        <p:nvSpPr>
          <p:cNvPr id="1169"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1170" name="スライド番号プレースホルダー 3"/>
          <p:cNvSpPr>
            <a:spLocks noGrp="1"/>
          </p:cNvSpPr>
          <p:nvPr>
            <p:ph type="sldNum" sz="quarter" idx="12"/>
          </p:nvPr>
        </p:nvSpPr>
        <p:spPr/>
        <p:txBody>
          <a:bodyPr/>
          <a:lstStyle/>
          <a:p>
            <a:fld id="{0AD1E8BE-2227-49B1-8D14-4BC9216DB8B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1878573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1172" name="タイトル 1"/>
          <p:cNvSpPr>
            <a:spLocks noGrp="1"/>
          </p:cNvSpPr>
          <p:nvPr>
            <p:ph type="title"/>
          </p:nvPr>
        </p:nvSpPr>
        <p:spPr>
          <a:xfrm>
            <a:off x="504377" y="273050"/>
            <a:ext cx="3316591" cy="1162050"/>
          </a:xfrm>
        </p:spPr>
        <p:txBody>
          <a:bodyPr anchor="b"/>
          <a:lstStyle>
            <a:lvl1pPr algn="l">
              <a:defRPr sz="2000" b="1"/>
            </a:lvl1pPr>
          </a:lstStyle>
          <a:p>
            <a:r>
              <a:rPr kumimoji="1" lang="ja-JP" altLang="en-US"/>
              <a:t>マスター タイトルの書式設定</a:t>
            </a:r>
          </a:p>
        </p:txBody>
      </p:sp>
      <p:sp>
        <p:nvSpPr>
          <p:cNvPr id="1173" name="コンテンツ プレースホルダー 2"/>
          <p:cNvSpPr>
            <a:spLocks noGrp="1"/>
          </p:cNvSpPr>
          <p:nvPr>
            <p:ph idx="1"/>
          </p:nvPr>
        </p:nvSpPr>
        <p:spPr>
          <a:xfrm>
            <a:off x="3942146" y="273215"/>
            <a:ext cx="56348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74" name="テキスト プレースホルダー 3"/>
          <p:cNvSpPr>
            <a:spLocks noGrp="1"/>
          </p:cNvSpPr>
          <p:nvPr>
            <p:ph type="body" sz="half" idx="2"/>
          </p:nvPr>
        </p:nvSpPr>
        <p:spPr>
          <a:xfrm>
            <a:off x="504377" y="1435133"/>
            <a:ext cx="3316591" cy="4691063"/>
          </a:xfrm>
        </p:spPr>
        <p:txBody>
          <a:bodyPr/>
          <a:lstStyle>
            <a:lvl1pPr marL="0" indent="0">
              <a:buNone/>
              <a:defRPr sz="1400"/>
            </a:lvl1pPr>
            <a:lvl2pPr marL="456768" indent="0">
              <a:buNone/>
              <a:defRPr sz="1200"/>
            </a:lvl2pPr>
            <a:lvl3pPr marL="913532" indent="0">
              <a:buNone/>
              <a:defRPr sz="1000"/>
            </a:lvl3pPr>
            <a:lvl4pPr marL="1370299" indent="0">
              <a:buNone/>
              <a:defRPr sz="900"/>
            </a:lvl4pPr>
            <a:lvl5pPr marL="1827065" indent="0">
              <a:buNone/>
              <a:defRPr sz="900"/>
            </a:lvl5pPr>
            <a:lvl6pPr marL="2283831" indent="0">
              <a:buNone/>
              <a:defRPr sz="900"/>
            </a:lvl6pPr>
            <a:lvl7pPr marL="2740596" indent="0">
              <a:buNone/>
              <a:defRPr sz="900"/>
            </a:lvl7pPr>
            <a:lvl8pPr marL="3197362" indent="0">
              <a:buNone/>
              <a:defRPr sz="900"/>
            </a:lvl8pPr>
            <a:lvl9pPr marL="3654128" indent="0">
              <a:buNone/>
              <a:defRPr sz="900"/>
            </a:lvl9pPr>
          </a:lstStyle>
          <a:p>
            <a:pPr lvl="0"/>
            <a:r>
              <a:rPr kumimoji="1" lang="ja-JP" altLang="en-US"/>
              <a:t>マスター テキストの書式設定</a:t>
            </a:r>
          </a:p>
        </p:txBody>
      </p:sp>
      <p:sp>
        <p:nvSpPr>
          <p:cNvPr id="1175" name="日付プレースホルダー 4"/>
          <p:cNvSpPr>
            <a:spLocks noGrp="1"/>
          </p:cNvSpPr>
          <p:nvPr>
            <p:ph type="dt" sz="half" idx="10"/>
          </p:nvPr>
        </p:nvSpPr>
        <p:spPr/>
        <p:txBody>
          <a:bodyPr/>
          <a:lstStyle/>
          <a:p>
            <a:fld id="{4EEEFCA8-A0BC-45DE-ADB4-83AFEB60D271}" type="datetime1">
              <a:rPr lang="ja-JP" altLang="en-US" smtClean="0">
                <a:solidFill>
                  <a:prstClr val="black">
                    <a:tint val="75000"/>
                  </a:prstClr>
                </a:solidFill>
              </a:rPr>
              <a:pPr/>
              <a:t>2025/6/20</a:t>
            </a:fld>
            <a:endParaRPr lang="ja-JP" altLang="en-US">
              <a:solidFill>
                <a:prstClr val="black">
                  <a:tint val="75000"/>
                </a:prstClr>
              </a:solidFill>
            </a:endParaRPr>
          </a:p>
        </p:txBody>
      </p:sp>
      <p:sp>
        <p:nvSpPr>
          <p:cNvPr id="117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1177" name="スライド番号プレースホルダー 6"/>
          <p:cNvSpPr>
            <a:spLocks noGrp="1"/>
          </p:cNvSpPr>
          <p:nvPr>
            <p:ph type="sldNum" sz="quarter" idx="12"/>
          </p:nvPr>
        </p:nvSpPr>
        <p:spPr/>
        <p:txBody>
          <a:bodyPr/>
          <a:lstStyle/>
          <a:p>
            <a:fld id="{0AD1E8BE-2227-49B1-8D14-4BC9216DB8B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172415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1179" name="タイトル 1"/>
          <p:cNvSpPr>
            <a:spLocks noGrp="1"/>
          </p:cNvSpPr>
          <p:nvPr>
            <p:ph type="title"/>
          </p:nvPr>
        </p:nvSpPr>
        <p:spPr>
          <a:xfrm>
            <a:off x="1975777" y="4800621"/>
            <a:ext cx="6048375" cy="566738"/>
          </a:xfrm>
        </p:spPr>
        <p:txBody>
          <a:bodyPr anchor="b"/>
          <a:lstStyle>
            <a:lvl1pPr algn="l">
              <a:defRPr sz="2000" b="1"/>
            </a:lvl1pPr>
          </a:lstStyle>
          <a:p>
            <a:r>
              <a:rPr kumimoji="1" lang="ja-JP" altLang="en-US"/>
              <a:t>マスター タイトルの書式設定</a:t>
            </a:r>
          </a:p>
        </p:txBody>
      </p:sp>
      <p:sp>
        <p:nvSpPr>
          <p:cNvPr id="1180" name="図プレースホルダー 2"/>
          <p:cNvSpPr>
            <a:spLocks noGrp="1"/>
          </p:cNvSpPr>
          <p:nvPr>
            <p:ph type="pic" idx="1"/>
          </p:nvPr>
        </p:nvSpPr>
        <p:spPr>
          <a:xfrm>
            <a:off x="1975777" y="612787"/>
            <a:ext cx="6048375" cy="4114800"/>
          </a:xfrm>
        </p:spPr>
        <p:txBody>
          <a:bodyPr/>
          <a:lstStyle>
            <a:lvl1pPr marL="0" indent="0">
              <a:buNone/>
              <a:defRPr sz="3200"/>
            </a:lvl1pPr>
            <a:lvl2pPr marL="456768" indent="0">
              <a:buNone/>
              <a:defRPr sz="2800"/>
            </a:lvl2pPr>
            <a:lvl3pPr marL="913532" indent="0">
              <a:buNone/>
              <a:defRPr sz="2400"/>
            </a:lvl3pPr>
            <a:lvl4pPr marL="1370299" indent="0">
              <a:buNone/>
              <a:defRPr sz="2000"/>
            </a:lvl4pPr>
            <a:lvl5pPr marL="1827065" indent="0">
              <a:buNone/>
              <a:defRPr sz="2000"/>
            </a:lvl5pPr>
            <a:lvl6pPr marL="2283831" indent="0">
              <a:buNone/>
              <a:defRPr sz="2000"/>
            </a:lvl6pPr>
            <a:lvl7pPr marL="2740596" indent="0">
              <a:buNone/>
              <a:defRPr sz="2000"/>
            </a:lvl7pPr>
            <a:lvl8pPr marL="3197362" indent="0">
              <a:buNone/>
              <a:defRPr sz="2000"/>
            </a:lvl8pPr>
            <a:lvl9pPr marL="3654128" indent="0">
              <a:buNone/>
              <a:defRPr sz="2000"/>
            </a:lvl9pPr>
          </a:lstStyle>
          <a:p>
            <a:endParaRPr kumimoji="1" lang="ja-JP" altLang="en-US"/>
          </a:p>
        </p:txBody>
      </p:sp>
      <p:sp>
        <p:nvSpPr>
          <p:cNvPr id="1181" name="テキスト プレースホルダー 3"/>
          <p:cNvSpPr>
            <a:spLocks noGrp="1"/>
          </p:cNvSpPr>
          <p:nvPr>
            <p:ph type="body" sz="half" idx="2"/>
          </p:nvPr>
        </p:nvSpPr>
        <p:spPr>
          <a:xfrm>
            <a:off x="1975777" y="5367339"/>
            <a:ext cx="6048375" cy="804862"/>
          </a:xfrm>
        </p:spPr>
        <p:txBody>
          <a:bodyPr/>
          <a:lstStyle>
            <a:lvl1pPr marL="0" indent="0">
              <a:buNone/>
              <a:defRPr sz="1400"/>
            </a:lvl1pPr>
            <a:lvl2pPr marL="456768" indent="0">
              <a:buNone/>
              <a:defRPr sz="1200"/>
            </a:lvl2pPr>
            <a:lvl3pPr marL="913532" indent="0">
              <a:buNone/>
              <a:defRPr sz="1000"/>
            </a:lvl3pPr>
            <a:lvl4pPr marL="1370299" indent="0">
              <a:buNone/>
              <a:defRPr sz="900"/>
            </a:lvl4pPr>
            <a:lvl5pPr marL="1827065" indent="0">
              <a:buNone/>
              <a:defRPr sz="900"/>
            </a:lvl5pPr>
            <a:lvl6pPr marL="2283831" indent="0">
              <a:buNone/>
              <a:defRPr sz="900"/>
            </a:lvl6pPr>
            <a:lvl7pPr marL="2740596" indent="0">
              <a:buNone/>
              <a:defRPr sz="900"/>
            </a:lvl7pPr>
            <a:lvl8pPr marL="3197362" indent="0">
              <a:buNone/>
              <a:defRPr sz="900"/>
            </a:lvl8pPr>
            <a:lvl9pPr marL="3654128" indent="0">
              <a:buNone/>
              <a:defRPr sz="900"/>
            </a:lvl9pPr>
          </a:lstStyle>
          <a:p>
            <a:pPr lvl="0"/>
            <a:r>
              <a:rPr kumimoji="1" lang="ja-JP" altLang="en-US"/>
              <a:t>マスター テキストの書式設定</a:t>
            </a:r>
          </a:p>
        </p:txBody>
      </p:sp>
      <p:sp>
        <p:nvSpPr>
          <p:cNvPr id="1182" name="日付プレースホルダー 4"/>
          <p:cNvSpPr>
            <a:spLocks noGrp="1"/>
          </p:cNvSpPr>
          <p:nvPr>
            <p:ph type="dt" sz="half" idx="10"/>
          </p:nvPr>
        </p:nvSpPr>
        <p:spPr/>
        <p:txBody>
          <a:bodyPr/>
          <a:lstStyle/>
          <a:p>
            <a:fld id="{E0C02F74-6604-4A72-87E1-631A0C98F0D2}" type="datetime1">
              <a:rPr lang="ja-JP" altLang="en-US" smtClean="0">
                <a:solidFill>
                  <a:prstClr val="black">
                    <a:tint val="75000"/>
                  </a:prstClr>
                </a:solidFill>
              </a:rPr>
              <a:pPr/>
              <a:t>2025/6/20</a:t>
            </a:fld>
            <a:endParaRPr lang="ja-JP" altLang="en-US">
              <a:solidFill>
                <a:prstClr val="black">
                  <a:tint val="75000"/>
                </a:prstClr>
              </a:solidFill>
            </a:endParaRPr>
          </a:p>
        </p:txBody>
      </p:sp>
      <p:sp>
        <p:nvSpPr>
          <p:cNvPr id="1183"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1184" name="スライド番号プレースホルダー 6"/>
          <p:cNvSpPr>
            <a:spLocks noGrp="1"/>
          </p:cNvSpPr>
          <p:nvPr>
            <p:ph type="sldNum" sz="quarter" idx="12"/>
          </p:nvPr>
        </p:nvSpPr>
        <p:spPr/>
        <p:txBody>
          <a:bodyPr/>
          <a:lstStyle/>
          <a:p>
            <a:fld id="{0AD1E8BE-2227-49B1-8D14-4BC9216DB8B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221379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1186" name="タイトル 1"/>
          <p:cNvSpPr>
            <a:spLocks noGrp="1"/>
          </p:cNvSpPr>
          <p:nvPr>
            <p:ph type="title"/>
          </p:nvPr>
        </p:nvSpPr>
        <p:spPr/>
        <p:txBody>
          <a:bodyPr/>
          <a:lstStyle/>
          <a:p>
            <a:r>
              <a:rPr kumimoji="1" lang="ja-JP" altLang="en-US"/>
              <a:t>マスター タイトルの書式設定</a:t>
            </a:r>
          </a:p>
        </p:txBody>
      </p:sp>
      <p:sp>
        <p:nvSpPr>
          <p:cNvPr id="1187"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88" name="日付プレースホルダー 3"/>
          <p:cNvSpPr>
            <a:spLocks noGrp="1"/>
          </p:cNvSpPr>
          <p:nvPr>
            <p:ph type="dt" sz="half" idx="10"/>
          </p:nvPr>
        </p:nvSpPr>
        <p:spPr/>
        <p:txBody>
          <a:bodyPr/>
          <a:lstStyle/>
          <a:p>
            <a:fld id="{32723239-5A0F-4575-9552-71FFC1339BB7}" type="datetime1">
              <a:rPr lang="ja-JP" altLang="en-US" smtClean="0">
                <a:solidFill>
                  <a:prstClr val="black">
                    <a:tint val="75000"/>
                  </a:prstClr>
                </a:solidFill>
              </a:rPr>
              <a:pPr/>
              <a:t>2025/6/20</a:t>
            </a:fld>
            <a:endParaRPr lang="ja-JP" altLang="en-US">
              <a:solidFill>
                <a:prstClr val="black">
                  <a:tint val="75000"/>
                </a:prstClr>
              </a:solidFill>
            </a:endParaRPr>
          </a:p>
        </p:txBody>
      </p:sp>
      <p:sp>
        <p:nvSpPr>
          <p:cNvPr id="1189"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1190" name="スライド番号プレースホルダー 5"/>
          <p:cNvSpPr>
            <a:spLocks noGrp="1"/>
          </p:cNvSpPr>
          <p:nvPr>
            <p:ph type="sldNum" sz="quarter" idx="12"/>
          </p:nvPr>
        </p:nvSpPr>
        <p:spPr/>
        <p:txBody>
          <a:bodyPr/>
          <a:lstStyle/>
          <a:p>
            <a:fld id="{0AD1E8BE-2227-49B1-8D14-4BC9216DB8B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523816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1192" name="縦書きタイトル 1"/>
          <p:cNvSpPr>
            <a:spLocks noGrp="1"/>
          </p:cNvSpPr>
          <p:nvPr>
            <p:ph type="title" orient="vert"/>
          </p:nvPr>
        </p:nvSpPr>
        <p:spPr>
          <a:xfrm>
            <a:off x="7308518" y="274757"/>
            <a:ext cx="2268141" cy="5851525"/>
          </a:xfrm>
        </p:spPr>
        <p:txBody>
          <a:bodyPr vert="eaVert"/>
          <a:lstStyle/>
          <a:p>
            <a:r>
              <a:rPr kumimoji="1" lang="ja-JP" altLang="en-US"/>
              <a:t>マスター タイトルの書式設定</a:t>
            </a:r>
          </a:p>
        </p:txBody>
      </p:sp>
      <p:sp>
        <p:nvSpPr>
          <p:cNvPr id="1193" name="縦書きテキスト プレースホルダー 2"/>
          <p:cNvSpPr>
            <a:spLocks noGrp="1"/>
          </p:cNvSpPr>
          <p:nvPr>
            <p:ph type="body" orient="vert" idx="1"/>
          </p:nvPr>
        </p:nvSpPr>
        <p:spPr>
          <a:xfrm>
            <a:off x="504382" y="274757"/>
            <a:ext cx="6649336"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94" name="日付プレースホルダー 3"/>
          <p:cNvSpPr>
            <a:spLocks noGrp="1"/>
          </p:cNvSpPr>
          <p:nvPr>
            <p:ph type="dt" sz="half" idx="10"/>
          </p:nvPr>
        </p:nvSpPr>
        <p:spPr/>
        <p:txBody>
          <a:bodyPr/>
          <a:lstStyle/>
          <a:p>
            <a:fld id="{148226A7-ED32-4B09-A88F-9E7A4E711175}" type="datetime1">
              <a:rPr lang="ja-JP" altLang="en-US" smtClean="0">
                <a:solidFill>
                  <a:prstClr val="black">
                    <a:tint val="75000"/>
                  </a:prstClr>
                </a:solidFill>
              </a:rPr>
              <a:pPr/>
              <a:t>2025/6/20</a:t>
            </a:fld>
            <a:endParaRPr lang="ja-JP" altLang="en-US">
              <a:solidFill>
                <a:prstClr val="black">
                  <a:tint val="75000"/>
                </a:prstClr>
              </a:solidFill>
            </a:endParaRPr>
          </a:p>
        </p:txBody>
      </p:sp>
      <p:sp>
        <p:nvSpPr>
          <p:cNvPr id="119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1196" name="スライド番号プレースホルダー 5"/>
          <p:cNvSpPr>
            <a:spLocks noGrp="1"/>
          </p:cNvSpPr>
          <p:nvPr>
            <p:ph type="sldNum" sz="quarter" idx="12"/>
          </p:nvPr>
        </p:nvSpPr>
        <p:spPr/>
        <p:txBody>
          <a:bodyPr/>
          <a:lstStyle/>
          <a:p>
            <a:fld id="{0AD1E8BE-2227-49B1-8D14-4BC9216DB8BD}"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287441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1198" name="タイトル 1"/>
          <p:cNvSpPr>
            <a:spLocks noGrp="1"/>
          </p:cNvSpPr>
          <p:nvPr>
            <p:ph type="title"/>
          </p:nvPr>
        </p:nvSpPr>
        <p:spPr>
          <a:xfrm>
            <a:off x="504089" y="152400"/>
            <a:ext cx="9072563" cy="990600"/>
          </a:xfrm>
          <a:prstGeom prst="rect">
            <a:avLst/>
          </a:prstGeom>
        </p:spPr>
        <p:txBody>
          <a:bodyPr/>
          <a:lstStyle/>
          <a:p>
            <a:r>
              <a:rPr lang="ja-JP" altLang="en-US"/>
              <a:t>マスタ タイトルの書式設定</a:t>
            </a:r>
          </a:p>
        </p:txBody>
      </p:sp>
      <p:sp>
        <p:nvSpPr>
          <p:cNvPr id="1199" name="日付プレースホルダ 3"/>
          <p:cNvSpPr>
            <a:spLocks noGrp="1"/>
          </p:cNvSpPr>
          <p:nvPr>
            <p:ph type="dt" sz="half" idx="10"/>
          </p:nvPr>
        </p:nvSpPr>
        <p:spPr>
          <a:xfrm>
            <a:off x="7056438" y="6356362"/>
            <a:ext cx="2523516" cy="365760"/>
          </a:xfrm>
          <a:prstGeom prst="rect">
            <a:avLst/>
          </a:prstGeom>
        </p:spPr>
        <p:txBody>
          <a:bodyPr/>
          <a:lstStyle>
            <a:lvl1pPr>
              <a:defRPr/>
            </a:lvl1pPr>
          </a:lstStyle>
          <a:p>
            <a:pPr>
              <a:defRPr/>
            </a:pPr>
            <a:fld id="{4D6E1797-92E8-4205-8CB8-934415EE1DB3}" type="datetime1">
              <a:rPr lang="ja-JP" altLang="en-US" smtClean="0">
                <a:solidFill>
                  <a:prstClr val="black">
                    <a:tint val="75000"/>
                  </a:prstClr>
                </a:solidFill>
              </a:rPr>
              <a:pPr>
                <a:defRPr/>
              </a:pPr>
              <a:t>2025/6/20</a:t>
            </a:fld>
            <a:endParaRPr lang="ja-JP" altLang="en-US">
              <a:solidFill>
                <a:prstClr val="black">
                  <a:tint val="75000"/>
                </a:prstClr>
              </a:solidFill>
            </a:endParaRPr>
          </a:p>
        </p:txBody>
      </p:sp>
      <p:sp>
        <p:nvSpPr>
          <p:cNvPr id="1200" name="フッター プレースホルダ 4"/>
          <p:cNvSpPr>
            <a:spLocks noGrp="1"/>
          </p:cNvSpPr>
          <p:nvPr>
            <p:ph type="ftr" sz="quarter" idx="11"/>
          </p:nvPr>
        </p:nvSpPr>
        <p:spPr>
          <a:xfrm>
            <a:off x="3195559" y="6356362"/>
            <a:ext cx="3864240" cy="365760"/>
          </a:xfrm>
          <a:prstGeom prst="rect">
            <a:avLst/>
          </a:prstGeom>
        </p:spPr>
        <p:txBody>
          <a:bodyPr/>
          <a:lstStyle>
            <a:lvl1pPr>
              <a:defRPr/>
            </a:lvl1pPr>
          </a:lstStyle>
          <a:p>
            <a:pPr>
              <a:defRPr/>
            </a:pPr>
            <a:endParaRPr lang="ja-JP" altLang="en-US">
              <a:solidFill>
                <a:prstClr val="black">
                  <a:tint val="75000"/>
                </a:prstClr>
              </a:solidFill>
            </a:endParaRPr>
          </a:p>
        </p:txBody>
      </p:sp>
      <p:sp>
        <p:nvSpPr>
          <p:cNvPr id="1201" name="スライド番号プレースホルダ 5"/>
          <p:cNvSpPr>
            <a:spLocks noGrp="1"/>
          </p:cNvSpPr>
          <p:nvPr>
            <p:ph type="sldNum" sz="quarter" idx="12"/>
          </p:nvPr>
        </p:nvSpPr>
        <p:spPr/>
        <p:txBody>
          <a:bodyPr/>
          <a:lstStyle>
            <a:lvl1pPr>
              <a:defRPr/>
            </a:lvl1pPr>
          </a:lstStyle>
          <a:p>
            <a:pPr>
              <a:defRPr/>
            </a:pPr>
            <a:fld id="{1E291931-C255-41E2-B464-7485505D6171}" type="slidenum">
              <a:rPr lang="ja-JP" altLang="en-US">
                <a:solidFill>
                  <a:prstClr val="black">
                    <a:tint val="75000"/>
                  </a:prstClr>
                </a:solidFill>
              </a:rPr>
              <a:pPr>
                <a:def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1406642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1203" name="タイトル 1"/>
          <p:cNvSpPr>
            <a:spLocks noGrp="1"/>
          </p:cNvSpPr>
          <p:nvPr>
            <p:ph type="title"/>
          </p:nvPr>
        </p:nvSpPr>
        <p:spPr>
          <a:xfrm>
            <a:off x="504089" y="152400"/>
            <a:ext cx="9072563" cy="990600"/>
          </a:xfrm>
          <a:prstGeom prst="rect">
            <a:avLst/>
          </a:prstGeom>
        </p:spPr>
        <p:txBody>
          <a:bodyPr/>
          <a:lstStyle/>
          <a:p>
            <a:r>
              <a:rPr lang="ja-JP" altLang="en-US"/>
              <a:t>マスタ タイトルの書式設定</a:t>
            </a:r>
          </a:p>
        </p:txBody>
      </p:sp>
      <p:sp>
        <p:nvSpPr>
          <p:cNvPr id="1204" name="日付プレースホルダ 3"/>
          <p:cNvSpPr>
            <a:spLocks noGrp="1"/>
          </p:cNvSpPr>
          <p:nvPr>
            <p:ph type="dt" sz="half" idx="10"/>
          </p:nvPr>
        </p:nvSpPr>
        <p:spPr>
          <a:xfrm>
            <a:off x="7056438" y="6356362"/>
            <a:ext cx="2523516" cy="365760"/>
          </a:xfrm>
          <a:prstGeom prst="rect">
            <a:avLst/>
          </a:prstGeom>
        </p:spPr>
        <p:txBody>
          <a:bodyPr/>
          <a:lstStyle>
            <a:lvl1pPr>
              <a:defRPr/>
            </a:lvl1pPr>
          </a:lstStyle>
          <a:p>
            <a:pPr>
              <a:defRPr/>
            </a:pPr>
            <a:fld id="{7FCD4F33-E100-48AA-B5F7-D8D297B1F41B}" type="datetime1">
              <a:rPr lang="ja-JP" altLang="en-US" smtClean="0">
                <a:solidFill>
                  <a:prstClr val="black">
                    <a:tint val="75000"/>
                  </a:prstClr>
                </a:solidFill>
              </a:rPr>
              <a:pPr>
                <a:defRPr/>
              </a:pPr>
              <a:t>2025/6/20</a:t>
            </a:fld>
            <a:endParaRPr lang="ja-JP" altLang="en-US">
              <a:solidFill>
                <a:prstClr val="black">
                  <a:tint val="75000"/>
                </a:prstClr>
              </a:solidFill>
            </a:endParaRPr>
          </a:p>
        </p:txBody>
      </p:sp>
      <p:sp>
        <p:nvSpPr>
          <p:cNvPr id="1205" name="フッター プレースホルダ 4"/>
          <p:cNvSpPr>
            <a:spLocks noGrp="1"/>
          </p:cNvSpPr>
          <p:nvPr>
            <p:ph type="ftr" sz="quarter" idx="11"/>
          </p:nvPr>
        </p:nvSpPr>
        <p:spPr>
          <a:xfrm>
            <a:off x="3195559" y="6356362"/>
            <a:ext cx="3864240" cy="365760"/>
          </a:xfrm>
          <a:prstGeom prst="rect">
            <a:avLst/>
          </a:prstGeom>
        </p:spPr>
        <p:txBody>
          <a:bodyPr/>
          <a:lstStyle>
            <a:lvl1pPr>
              <a:defRPr/>
            </a:lvl1pPr>
          </a:lstStyle>
          <a:p>
            <a:pPr>
              <a:defRPr/>
            </a:pPr>
            <a:endParaRPr lang="ja-JP" altLang="en-US">
              <a:solidFill>
                <a:prstClr val="black">
                  <a:tint val="75000"/>
                </a:prstClr>
              </a:solidFill>
            </a:endParaRPr>
          </a:p>
        </p:txBody>
      </p:sp>
      <p:sp>
        <p:nvSpPr>
          <p:cNvPr id="1206" name="スライド番号プレースホルダ 5"/>
          <p:cNvSpPr>
            <a:spLocks noGrp="1"/>
          </p:cNvSpPr>
          <p:nvPr>
            <p:ph type="sldNum" sz="quarter" idx="12"/>
          </p:nvPr>
        </p:nvSpPr>
        <p:spPr/>
        <p:txBody>
          <a:bodyPr/>
          <a:lstStyle>
            <a:lvl1pPr>
              <a:defRPr/>
            </a:lvl1pPr>
          </a:lstStyle>
          <a:p>
            <a:pPr>
              <a:defRPr/>
            </a:pPr>
            <a:fld id="{53C8356E-1A0E-47B6-BF28-C9669747D3DC}" type="slidenum">
              <a:rPr lang="ja-JP" altLang="en-US">
                <a:solidFill>
                  <a:prstClr val="black">
                    <a:tint val="75000"/>
                  </a:prstClr>
                </a:solidFill>
              </a:rPr>
              <a:pPr>
                <a:def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208221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1212" name="Title 1"/>
          <p:cNvSpPr>
            <a:spLocks noGrp="1"/>
          </p:cNvSpPr>
          <p:nvPr>
            <p:ph type="ctrTitle"/>
          </p:nvPr>
        </p:nvSpPr>
        <p:spPr>
          <a:xfrm>
            <a:off x="756047" y="1122363"/>
            <a:ext cx="8568531" cy="2387600"/>
          </a:xfrm>
          <a:prstGeom prst="rect">
            <a:avLst/>
          </a:prstGeom>
        </p:spPr>
        <p:txBody>
          <a:bodyPr anchor="b"/>
          <a:lstStyle>
            <a:lvl1pPr algn="ctr">
              <a:defRPr sz="6000"/>
            </a:lvl1pPr>
          </a:lstStyle>
          <a:p>
            <a:r>
              <a:rPr lang="ja-JP" altLang="en-US"/>
              <a:t>マスター タイトルの書式設定</a:t>
            </a:r>
            <a:endParaRPr lang="en-US" dirty="0"/>
          </a:p>
        </p:txBody>
      </p:sp>
      <p:sp>
        <p:nvSpPr>
          <p:cNvPr id="1213" name="Subtitle 2"/>
          <p:cNvSpPr>
            <a:spLocks noGrp="1"/>
          </p:cNvSpPr>
          <p:nvPr>
            <p:ph type="subTitle" idx="1"/>
          </p:nvPr>
        </p:nvSpPr>
        <p:spPr>
          <a:xfrm>
            <a:off x="1260078" y="3602038"/>
            <a:ext cx="7560469"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1214" name="Date Placeholder 3"/>
          <p:cNvSpPr>
            <a:spLocks noGrp="1"/>
          </p:cNvSpPr>
          <p:nvPr>
            <p:ph type="dt" sz="half" idx="10"/>
          </p:nvPr>
        </p:nvSpPr>
        <p:spPr>
          <a:xfrm>
            <a:off x="693043" y="6356353"/>
            <a:ext cx="2268141" cy="365125"/>
          </a:xfrm>
          <a:prstGeom prst="rect">
            <a:avLst/>
          </a:prstGeom>
        </p:spPr>
        <p:txBody>
          <a:bodyPr/>
          <a:lstStyle/>
          <a:p>
            <a:fld id="{0CA045DC-01DB-0E46-9926-86C124E51456}" type="datetime1">
              <a:rPr lang="ja-JP" altLang="en-US" smtClean="0">
                <a:solidFill>
                  <a:srgbClr val="000000"/>
                </a:solidFill>
              </a:rPr>
              <a:pPr/>
              <a:t>2025/6/20</a:t>
            </a:fld>
            <a:endParaRPr lang="ja-JP" altLang="en-US">
              <a:solidFill>
                <a:srgbClr val="000000"/>
              </a:solidFill>
            </a:endParaRPr>
          </a:p>
        </p:txBody>
      </p:sp>
      <p:sp>
        <p:nvSpPr>
          <p:cNvPr id="1215" name="Footer Placeholder 4"/>
          <p:cNvSpPr>
            <a:spLocks noGrp="1"/>
          </p:cNvSpPr>
          <p:nvPr>
            <p:ph type="ftr" sz="quarter" idx="11"/>
          </p:nvPr>
        </p:nvSpPr>
        <p:spPr>
          <a:xfrm>
            <a:off x="3339208" y="6356353"/>
            <a:ext cx="3402211" cy="365125"/>
          </a:xfrm>
          <a:prstGeom prst="rect">
            <a:avLst/>
          </a:prstGeom>
        </p:spPr>
        <p:txBody>
          <a:bodyPr/>
          <a:lstStyle/>
          <a:p>
            <a:endParaRPr lang="ja-JP" altLang="en-US">
              <a:solidFill>
                <a:srgbClr val="000000"/>
              </a:solidFill>
            </a:endParaRPr>
          </a:p>
        </p:txBody>
      </p:sp>
      <p:sp>
        <p:nvSpPr>
          <p:cNvPr id="1216" name="Slide Number Placeholder 5"/>
          <p:cNvSpPr>
            <a:spLocks noGrp="1"/>
          </p:cNvSpPr>
          <p:nvPr>
            <p:ph type="sldNum" sz="quarter" idx="12"/>
          </p:nvPr>
        </p:nvSpPr>
        <p:spPr/>
        <p:txBody>
          <a:bodyPr/>
          <a:lstStyle/>
          <a:p>
            <a:fld id="{0D14D715-0E5B-8E4D-B55D-93FA97F5B934}" type="slidenum">
              <a:rPr lang="ja-JP" altLang="en-US" smtClean="0">
                <a:solidFill>
                  <a:srgbClr val="000000"/>
                </a:solidFill>
              </a:rPr>
              <a:pPr/>
              <a:t>‹#›</a:t>
            </a:fld>
            <a:endParaRPr lang="ja-JP" altLang="en-US">
              <a:solidFill>
                <a:srgbClr val="000000"/>
              </a:solidFill>
            </a:endParaRPr>
          </a:p>
        </p:txBody>
      </p:sp>
    </p:spTree>
    <p:extLst>
      <p:ext uri="{BB962C8B-B14F-4D97-AF65-F5344CB8AC3E}">
        <p14:creationId xmlns:p14="http://schemas.microsoft.com/office/powerpoint/2010/main" val="28923684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1218" name="タイトル 1"/>
          <p:cNvSpPr>
            <a:spLocks noGrp="1"/>
          </p:cNvSpPr>
          <p:nvPr>
            <p:ph type="title"/>
          </p:nvPr>
        </p:nvSpPr>
        <p:spPr/>
        <p:txBody>
          <a:bodyPr/>
          <a:lstStyle/>
          <a:p>
            <a:r>
              <a:rPr kumimoji="1" lang="ja-JP" altLang="en-US"/>
              <a:t>マスター タイトルの書式設定</a:t>
            </a:r>
          </a:p>
        </p:txBody>
      </p:sp>
      <p:sp>
        <p:nvSpPr>
          <p:cNvPr id="1219"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220" name="日付プレースホルダー 3"/>
          <p:cNvSpPr>
            <a:spLocks noGrp="1"/>
          </p:cNvSpPr>
          <p:nvPr>
            <p:ph type="dt" sz="half" idx="10"/>
          </p:nvPr>
        </p:nvSpPr>
        <p:spPr/>
        <p:txBody>
          <a:bodyPr/>
          <a:lstStyle/>
          <a:p>
            <a:pPr marL="0" marR="0" lvl="0" indent="0" algn="l" defTabSz="913451" rtl="0" eaLnBrk="1" fontAlgn="auto" latinLnBrk="0" hangingPunct="1">
              <a:lnSpc>
                <a:spcPct val="100000"/>
              </a:lnSpc>
              <a:spcBef>
                <a:spcPts val="0"/>
              </a:spcBef>
              <a:spcAft>
                <a:spcPts val="0"/>
              </a:spcAft>
              <a:buClrTx/>
              <a:buSzTx/>
              <a:buFontTx/>
              <a:buNone/>
              <a:tabLst/>
              <a:defRPr/>
            </a:pPr>
            <a:endParaRPr kumimoji="1" lang="ja-JP" altLang="en-US" sz="1179" b="0" i="0" u="none" strike="noStrike" kern="1200" cap="none" spc="0" normalizeH="0" baseline="0" noProof="0" dirty="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1221" name="フッター プレースホルダー 4"/>
          <p:cNvSpPr>
            <a:spLocks noGrp="1"/>
          </p:cNvSpPr>
          <p:nvPr>
            <p:ph type="ftr" sz="quarter" idx="11"/>
          </p:nvPr>
        </p:nvSpPr>
        <p:spPr/>
        <p:txBody>
          <a:bodyPr/>
          <a:lstStyle/>
          <a:p>
            <a:pPr marL="0" marR="0" lvl="0" indent="0" algn="ctr" defTabSz="913451" rtl="0" eaLnBrk="1" fontAlgn="auto" latinLnBrk="0" hangingPunct="1">
              <a:lnSpc>
                <a:spcPct val="100000"/>
              </a:lnSpc>
              <a:spcBef>
                <a:spcPts val="0"/>
              </a:spcBef>
              <a:spcAft>
                <a:spcPts val="0"/>
              </a:spcAft>
              <a:buClrTx/>
              <a:buSzTx/>
              <a:buFontTx/>
              <a:buNone/>
              <a:tabLst/>
              <a:defRPr/>
            </a:pPr>
            <a:endParaRPr kumimoji="1" lang="ja-JP" altLang="en-US" sz="1179" b="0" i="0" u="none" strike="noStrike" kern="1200" cap="none" spc="0" normalizeH="0" baseline="0" noProof="0" dirty="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1222" name="スライド番号プレースホルダー 5"/>
          <p:cNvSpPr>
            <a:spLocks noGrp="1"/>
          </p:cNvSpPr>
          <p:nvPr>
            <p:ph type="sldNum" sz="quarter" idx="4"/>
          </p:nvPr>
        </p:nvSpPr>
        <p:spPr>
          <a:xfrm>
            <a:off x="7678298" y="6448252"/>
            <a:ext cx="2352146" cy="365125"/>
          </a:xfrm>
          <a:prstGeom prst="rect">
            <a:avLst/>
          </a:prstGeom>
        </p:spPr>
        <p:txBody>
          <a:bodyPr vert="horz" lIns="91440" tIns="45720" rIns="91440" bIns="45720" rtlCol="0" anchor="ctr"/>
          <a:lstStyle>
            <a:lvl1pPr algn="r">
              <a:defRPr sz="1800">
                <a:solidFill>
                  <a:schemeClr val="tx1">
                    <a:tint val="75000"/>
                  </a:schemeClr>
                </a:solidFill>
              </a:defRPr>
            </a:lvl1pPr>
          </a:lstStyle>
          <a:p>
            <a:pPr marL="0" marR="0" lvl="0" indent="0" algn="r" defTabSz="898581" rtl="0" eaLnBrk="1" fontAlgn="auto" latinLnBrk="0" hangingPunct="1">
              <a:lnSpc>
                <a:spcPct val="100000"/>
              </a:lnSpc>
              <a:spcBef>
                <a:spcPts val="0"/>
              </a:spcBef>
              <a:spcAft>
                <a:spcPts val="0"/>
              </a:spcAft>
              <a:buClrTx/>
              <a:buSzTx/>
              <a:buFontTx/>
              <a:buNone/>
              <a:tabLst/>
              <a:defRPr/>
            </a:pPr>
            <a:fld id="{07BFDF1F-3106-40BA-910A-9ACBB50F782E}" type="slidenum">
              <a:rPr kumimoji="1" lang="ja-JP" altLang="en-US" sz="18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898581" rtl="0" eaLnBrk="1" fontAlgn="auto" latinLnBrk="0" hangingPunct="1">
                <a:lnSpc>
                  <a:spcPct val="100000"/>
                </a:lnSpc>
                <a:spcBef>
                  <a:spcPts val="0"/>
                </a:spcBef>
                <a:spcAft>
                  <a:spcPts val="0"/>
                </a:spcAft>
                <a:buClrTx/>
                <a:buSzTx/>
                <a:buFontTx/>
                <a:buNone/>
                <a:tabLst/>
                <a:defRPr/>
              </a:pPr>
              <a:t>‹#›</a:t>
            </a:fld>
            <a:endParaRPr kumimoji="1" lang="ja-JP" altLang="en-US" sz="1800" b="0" i="0" u="none" strike="noStrike" kern="1200" cap="none" spc="0" normalizeH="0" baseline="0" noProof="0" dirty="0">
              <a:ln>
                <a:noFill/>
              </a:ln>
              <a:solidFill>
                <a:prstClr val="black">
                  <a:tint val="75000"/>
                </a:prstClr>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08339573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1224" name="日付プレースホルダー 1"/>
          <p:cNvSpPr>
            <a:spLocks noGrp="1"/>
          </p:cNvSpPr>
          <p:nvPr>
            <p:ph type="dt" sz="half" idx="10"/>
          </p:nvPr>
        </p:nvSpPr>
        <p:spPr/>
        <p:txBody>
          <a:bodyPr/>
          <a:lstStyle/>
          <a:p>
            <a:pPr defTabSz="457200"/>
            <a:fld id="{BA316052-CA59-384D-9328-5ABFB6AC046E}" type="datetime1">
              <a:rPr lang="ja-JP" altLang="en-US" smtClean="0">
                <a:solidFill>
                  <a:prstClr val="black">
                    <a:tint val="75000"/>
                  </a:prstClr>
                </a:solidFill>
              </a:rPr>
              <a:pPr defTabSz="457200"/>
              <a:t>2025/6/20</a:t>
            </a:fld>
            <a:endParaRPr lang="ja-JP" altLang="en-US">
              <a:solidFill>
                <a:prstClr val="black">
                  <a:tint val="75000"/>
                </a:prstClr>
              </a:solidFill>
            </a:endParaRPr>
          </a:p>
        </p:txBody>
      </p:sp>
      <p:sp>
        <p:nvSpPr>
          <p:cNvPr id="1225" name="フッター プレースホルダー 2"/>
          <p:cNvSpPr>
            <a:spLocks noGrp="1"/>
          </p:cNvSpPr>
          <p:nvPr>
            <p:ph type="ftr" sz="quarter" idx="11"/>
          </p:nvPr>
        </p:nvSpPr>
        <p:spPr/>
        <p:txBody>
          <a:bodyPr/>
          <a:lstStyle/>
          <a:p>
            <a:pPr defTabSz="457200"/>
            <a:endParaRPr lang="ja-JP" altLang="en-US">
              <a:solidFill>
                <a:prstClr val="black">
                  <a:tint val="75000"/>
                </a:prstClr>
              </a:solidFill>
            </a:endParaRPr>
          </a:p>
        </p:txBody>
      </p:sp>
      <p:sp>
        <p:nvSpPr>
          <p:cNvPr id="1226" name="スライド番号プレースホルダー 3"/>
          <p:cNvSpPr>
            <a:spLocks noGrp="1"/>
          </p:cNvSpPr>
          <p:nvPr>
            <p:ph type="sldNum" sz="quarter" idx="12"/>
          </p:nvPr>
        </p:nvSpPr>
        <p:spPr>
          <a:xfrm>
            <a:off x="7119442" y="6356351"/>
            <a:ext cx="2268141" cy="365125"/>
          </a:xfrm>
          <a:prstGeom prst="rect">
            <a:avLst/>
          </a:prstGeom>
        </p:spPr>
        <p:txBody>
          <a:bodyPr/>
          <a:lstStyle/>
          <a:p>
            <a:pPr defTabSz="457200"/>
            <a:fld id="{6E22849B-0115-2F40-AA38-E9F76830B8E5}" type="slidenum">
              <a:rPr lang="ja-JP" altLang="en-US" smtClean="0">
                <a:solidFill>
                  <a:prstClr val="black"/>
                </a:solidFill>
              </a:rPr>
              <a:pPr defTabSz="457200"/>
              <a:t>‹#›</a:t>
            </a:fld>
            <a:endParaRPr lang="ja-JP" altLang="en-US">
              <a:solidFill>
                <a:prstClr val="black"/>
              </a:solidFill>
            </a:endParaRPr>
          </a:p>
        </p:txBody>
      </p:sp>
    </p:spTree>
    <p:extLst>
      <p:ext uri="{BB962C8B-B14F-4D97-AF65-F5344CB8AC3E}">
        <p14:creationId xmlns:p14="http://schemas.microsoft.com/office/powerpoint/2010/main" val="40941423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1051" name="タイトル 1"/>
          <p:cNvSpPr>
            <a:spLocks noGrp="1"/>
          </p:cNvSpPr>
          <p:nvPr>
            <p:ph type="title"/>
          </p:nvPr>
        </p:nvSpPr>
        <p:spPr>
          <a:xfrm>
            <a:off x="796435" y="4406903"/>
            <a:ext cx="8568531" cy="1362075"/>
          </a:xfrm>
        </p:spPr>
        <p:txBody>
          <a:bodyPr anchor="t"/>
          <a:lstStyle>
            <a:lvl1pPr algn="l">
              <a:defRPr sz="4000" b="1" cap="all"/>
            </a:lvl1pPr>
          </a:lstStyle>
          <a:p>
            <a:r>
              <a:rPr lang="ja-JP" altLang="en-US"/>
              <a:t>マスタ タイトルの書式設定</a:t>
            </a:r>
          </a:p>
        </p:txBody>
      </p:sp>
      <p:sp>
        <p:nvSpPr>
          <p:cNvPr id="1052" name="テキスト プレースホルダ 2"/>
          <p:cNvSpPr>
            <a:spLocks noGrp="1"/>
          </p:cNvSpPr>
          <p:nvPr>
            <p:ph type="body" idx="1"/>
          </p:nvPr>
        </p:nvSpPr>
        <p:spPr>
          <a:xfrm>
            <a:off x="796435" y="2906713"/>
            <a:ext cx="856853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1053" name="Rectangle 3"/>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1054" name="Rectangle 4"/>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1055" name="Rectangle 5"/>
          <p:cNvSpPr>
            <a:spLocks noGrp="1" noChangeArrowheads="1"/>
          </p:cNvSpPr>
          <p:nvPr>
            <p:ph type="sldNum" sz="quarter" idx="12"/>
          </p:nvPr>
        </p:nvSpPr>
        <p:spPr>
          <a:ln/>
        </p:spPr>
        <p:txBody>
          <a:bodyPr/>
          <a:lstStyle>
            <a:lvl1pPr>
              <a:defRPr/>
            </a:lvl1pPr>
          </a:lstStyle>
          <a:p>
            <a:pPr>
              <a:defRPr/>
            </a:pPr>
            <a:fld id="{C732ECAE-49E4-4E78-A0E3-049AFD0440C6}"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68892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1057" name="タイトル 1"/>
          <p:cNvSpPr>
            <a:spLocks noGrp="1"/>
          </p:cNvSpPr>
          <p:nvPr>
            <p:ph type="title"/>
          </p:nvPr>
        </p:nvSpPr>
        <p:spPr/>
        <p:txBody>
          <a:bodyPr/>
          <a:lstStyle/>
          <a:p>
            <a:r>
              <a:rPr lang="ja-JP" altLang="en-US"/>
              <a:t>マスタ タイトルの書式設定</a:t>
            </a:r>
          </a:p>
        </p:txBody>
      </p:sp>
      <p:sp>
        <p:nvSpPr>
          <p:cNvPr id="1058" name="コンテンツ プレースホルダ 2"/>
          <p:cNvSpPr>
            <a:spLocks noGrp="1"/>
          </p:cNvSpPr>
          <p:nvPr>
            <p:ph sz="half" idx="1"/>
          </p:nvPr>
        </p:nvSpPr>
        <p:spPr>
          <a:xfrm>
            <a:off x="504032" y="1600203"/>
            <a:ext cx="445873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59" name="コンテンツ プレースホルダ 3"/>
          <p:cNvSpPr>
            <a:spLocks noGrp="1"/>
          </p:cNvSpPr>
          <p:nvPr>
            <p:ph sz="half" idx="2"/>
          </p:nvPr>
        </p:nvSpPr>
        <p:spPr>
          <a:xfrm>
            <a:off x="5117855" y="1600203"/>
            <a:ext cx="445873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60" name="Rectangle 3"/>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1061" name="Rectangle 4"/>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1062" name="Rectangle 5"/>
          <p:cNvSpPr>
            <a:spLocks noGrp="1" noChangeArrowheads="1"/>
          </p:cNvSpPr>
          <p:nvPr>
            <p:ph type="sldNum" sz="quarter" idx="12"/>
          </p:nvPr>
        </p:nvSpPr>
        <p:spPr>
          <a:ln/>
        </p:spPr>
        <p:txBody>
          <a:bodyPr/>
          <a:lstStyle>
            <a:lvl1pPr>
              <a:defRPr/>
            </a:lvl1pPr>
          </a:lstStyle>
          <a:p>
            <a:pPr>
              <a:defRPr/>
            </a:pPr>
            <a:fld id="{3A6D7D1C-5414-4BBF-9A24-E1F61EDE20F8}"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244632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64" name="タイトル 1"/>
          <p:cNvSpPr>
            <a:spLocks noGrp="1"/>
          </p:cNvSpPr>
          <p:nvPr>
            <p:ph type="title"/>
          </p:nvPr>
        </p:nvSpPr>
        <p:spPr>
          <a:xfrm>
            <a:off x="504031" y="274638"/>
            <a:ext cx="9072563" cy="1143000"/>
          </a:xfrm>
        </p:spPr>
        <p:txBody>
          <a:bodyPr/>
          <a:lstStyle>
            <a:lvl1pPr>
              <a:defRPr/>
            </a:lvl1pPr>
          </a:lstStyle>
          <a:p>
            <a:r>
              <a:rPr lang="ja-JP" altLang="en-US"/>
              <a:t>マスタ タイトルの書式設定</a:t>
            </a:r>
          </a:p>
        </p:txBody>
      </p:sp>
      <p:sp>
        <p:nvSpPr>
          <p:cNvPr id="1065" name="テキスト プレースホルダ 2"/>
          <p:cNvSpPr>
            <a:spLocks noGrp="1"/>
          </p:cNvSpPr>
          <p:nvPr>
            <p:ph type="body" idx="1"/>
          </p:nvPr>
        </p:nvSpPr>
        <p:spPr>
          <a:xfrm>
            <a:off x="504031" y="1535113"/>
            <a:ext cx="445389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1066" name="コンテンツ プレースホルダ 3"/>
          <p:cNvSpPr>
            <a:spLocks noGrp="1"/>
          </p:cNvSpPr>
          <p:nvPr>
            <p:ph sz="half" idx="2"/>
          </p:nvPr>
        </p:nvSpPr>
        <p:spPr>
          <a:xfrm>
            <a:off x="504031" y="2174875"/>
            <a:ext cx="445389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67" name="テキスト プレースホルダ 4"/>
          <p:cNvSpPr>
            <a:spLocks noGrp="1"/>
          </p:cNvSpPr>
          <p:nvPr>
            <p:ph type="body" sz="quarter" idx="3"/>
          </p:nvPr>
        </p:nvSpPr>
        <p:spPr>
          <a:xfrm>
            <a:off x="5121089" y="1535113"/>
            <a:ext cx="445550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1068" name="コンテンツ プレースホルダ 5"/>
          <p:cNvSpPr>
            <a:spLocks noGrp="1"/>
          </p:cNvSpPr>
          <p:nvPr>
            <p:ph sz="quarter" idx="4"/>
          </p:nvPr>
        </p:nvSpPr>
        <p:spPr>
          <a:xfrm>
            <a:off x="5121089" y="2174875"/>
            <a:ext cx="445550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69" name="Rectangle 3"/>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1070" name="Rectangle 4"/>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1071" name="Rectangle 5"/>
          <p:cNvSpPr>
            <a:spLocks noGrp="1" noChangeArrowheads="1"/>
          </p:cNvSpPr>
          <p:nvPr>
            <p:ph type="sldNum" sz="quarter" idx="12"/>
          </p:nvPr>
        </p:nvSpPr>
        <p:spPr>
          <a:ln/>
        </p:spPr>
        <p:txBody>
          <a:bodyPr/>
          <a:lstStyle>
            <a:lvl1pPr>
              <a:defRPr/>
            </a:lvl1pPr>
          </a:lstStyle>
          <a:p>
            <a:pPr>
              <a:defRPr/>
            </a:pPr>
            <a:fld id="{1855E088-E7F0-45C8-9BB5-33D53B371AEA}"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913530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1073" name="タイトル 1"/>
          <p:cNvSpPr>
            <a:spLocks noGrp="1"/>
          </p:cNvSpPr>
          <p:nvPr>
            <p:ph type="title"/>
          </p:nvPr>
        </p:nvSpPr>
        <p:spPr/>
        <p:txBody>
          <a:bodyPr/>
          <a:lstStyle/>
          <a:p>
            <a:r>
              <a:rPr lang="ja-JP" altLang="en-US"/>
              <a:t>マスタ タイトルの書式設定</a:t>
            </a:r>
          </a:p>
        </p:txBody>
      </p:sp>
      <p:sp>
        <p:nvSpPr>
          <p:cNvPr id="1074" name="Rectangle 3"/>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1075" name="Rectangle 4"/>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1076" name="Rectangle 5"/>
          <p:cNvSpPr>
            <a:spLocks noGrp="1" noChangeArrowheads="1"/>
          </p:cNvSpPr>
          <p:nvPr>
            <p:ph type="sldNum" sz="quarter" idx="12"/>
          </p:nvPr>
        </p:nvSpPr>
        <p:spPr>
          <a:ln/>
        </p:spPr>
        <p:txBody>
          <a:bodyPr/>
          <a:lstStyle>
            <a:lvl1pPr>
              <a:defRPr/>
            </a:lvl1pPr>
          </a:lstStyle>
          <a:p>
            <a:pPr>
              <a:defRPr/>
            </a:pPr>
            <a:fld id="{5915DBF3-F243-47DB-BD76-09CD732AE03D}"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337209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1078" name="Rectangle 3"/>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1079" name="Rectangle 4"/>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1080" name="Rectangle 5"/>
          <p:cNvSpPr>
            <a:spLocks noGrp="1" noChangeArrowheads="1"/>
          </p:cNvSpPr>
          <p:nvPr>
            <p:ph type="sldNum" sz="quarter" idx="12"/>
          </p:nvPr>
        </p:nvSpPr>
        <p:spPr>
          <a:ln/>
        </p:spPr>
        <p:txBody>
          <a:bodyPr/>
          <a:lstStyle>
            <a:lvl1pPr>
              <a:defRPr/>
            </a:lvl1pPr>
          </a:lstStyle>
          <a:p>
            <a:pPr>
              <a:defRPr/>
            </a:pPr>
            <a:fld id="{9A81C4AF-0F33-4B46-BA1B-A608578B39FE}"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508856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1082" name="タイトル 1"/>
          <p:cNvSpPr>
            <a:spLocks noGrp="1"/>
          </p:cNvSpPr>
          <p:nvPr>
            <p:ph type="title"/>
          </p:nvPr>
        </p:nvSpPr>
        <p:spPr>
          <a:xfrm>
            <a:off x="504031" y="273050"/>
            <a:ext cx="3316591" cy="1162050"/>
          </a:xfrm>
        </p:spPr>
        <p:txBody>
          <a:bodyPr anchor="b"/>
          <a:lstStyle>
            <a:lvl1pPr algn="l">
              <a:defRPr sz="2000" b="1"/>
            </a:lvl1pPr>
          </a:lstStyle>
          <a:p>
            <a:r>
              <a:rPr lang="ja-JP" altLang="en-US"/>
              <a:t>マスタ タイトルの書式設定</a:t>
            </a:r>
          </a:p>
        </p:txBody>
      </p:sp>
      <p:sp>
        <p:nvSpPr>
          <p:cNvPr id="1083" name="コンテンツ プレースホルダ 2"/>
          <p:cNvSpPr>
            <a:spLocks noGrp="1"/>
          </p:cNvSpPr>
          <p:nvPr>
            <p:ph idx="1"/>
          </p:nvPr>
        </p:nvSpPr>
        <p:spPr>
          <a:xfrm>
            <a:off x="3941782" y="273053"/>
            <a:ext cx="56348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84" name="テキスト プレースホルダ 3"/>
          <p:cNvSpPr>
            <a:spLocks noGrp="1"/>
          </p:cNvSpPr>
          <p:nvPr>
            <p:ph type="body" sz="half" idx="2"/>
          </p:nvPr>
        </p:nvSpPr>
        <p:spPr>
          <a:xfrm>
            <a:off x="504031" y="1435103"/>
            <a:ext cx="331659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1085" name="Rectangle 3"/>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1086" name="Rectangle 4"/>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1087" name="Rectangle 5"/>
          <p:cNvSpPr>
            <a:spLocks noGrp="1" noChangeArrowheads="1"/>
          </p:cNvSpPr>
          <p:nvPr>
            <p:ph type="sldNum" sz="quarter" idx="12"/>
          </p:nvPr>
        </p:nvSpPr>
        <p:spPr>
          <a:ln/>
        </p:spPr>
        <p:txBody>
          <a:bodyPr/>
          <a:lstStyle>
            <a:lvl1pPr>
              <a:defRPr/>
            </a:lvl1pPr>
          </a:lstStyle>
          <a:p>
            <a:pPr>
              <a:defRPr/>
            </a:pPr>
            <a:fld id="{EFC24681-8F1D-4984-A1C4-2AA8CE720A8C}"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194587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1089" name="タイトル 1"/>
          <p:cNvSpPr>
            <a:spLocks noGrp="1"/>
          </p:cNvSpPr>
          <p:nvPr>
            <p:ph type="title"/>
          </p:nvPr>
        </p:nvSpPr>
        <p:spPr>
          <a:xfrm>
            <a:off x="1975738" y="4800600"/>
            <a:ext cx="6048375" cy="566738"/>
          </a:xfrm>
        </p:spPr>
        <p:txBody>
          <a:bodyPr anchor="b"/>
          <a:lstStyle>
            <a:lvl1pPr algn="l">
              <a:defRPr sz="2000" b="1"/>
            </a:lvl1pPr>
          </a:lstStyle>
          <a:p>
            <a:r>
              <a:rPr lang="ja-JP" altLang="en-US"/>
              <a:t>マスタ タイトルの書式設定</a:t>
            </a:r>
          </a:p>
        </p:txBody>
      </p:sp>
      <p:sp>
        <p:nvSpPr>
          <p:cNvPr id="1090" name="図プレースホルダ 2"/>
          <p:cNvSpPr>
            <a:spLocks noGrp="1"/>
          </p:cNvSpPr>
          <p:nvPr>
            <p:ph type="pic" idx="1"/>
          </p:nvPr>
        </p:nvSpPr>
        <p:spPr>
          <a:xfrm>
            <a:off x="1975738" y="612775"/>
            <a:ext cx="604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1091" name="テキスト プレースホルダ 3"/>
          <p:cNvSpPr>
            <a:spLocks noGrp="1"/>
          </p:cNvSpPr>
          <p:nvPr>
            <p:ph type="body" sz="half" idx="2"/>
          </p:nvPr>
        </p:nvSpPr>
        <p:spPr>
          <a:xfrm>
            <a:off x="1975738" y="5367338"/>
            <a:ext cx="604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1092" name="Rectangle 3"/>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1093" name="Rectangle 4"/>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1094" name="Rectangle 5"/>
          <p:cNvSpPr>
            <a:spLocks noGrp="1" noChangeArrowheads="1"/>
          </p:cNvSpPr>
          <p:nvPr>
            <p:ph type="sldNum" sz="quarter" idx="12"/>
          </p:nvPr>
        </p:nvSpPr>
        <p:spPr>
          <a:ln/>
        </p:spPr>
        <p:txBody>
          <a:bodyPr/>
          <a:lstStyle>
            <a:lvl1pPr>
              <a:defRPr/>
            </a:lvl1pPr>
          </a:lstStyle>
          <a:p>
            <a:pPr>
              <a:defRPr/>
            </a:pPr>
            <a:fld id="{0F377B0C-AF1E-4D63-802F-0ACDFC84CBB3}"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021562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5" Type="http://schemas.openxmlformats.org/officeDocument/2006/relationships/image" Target="../media/image4.png"/><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5" name="Rectangle 2"/>
          <p:cNvSpPr>
            <a:spLocks noGrp="1" noChangeArrowheads="1"/>
          </p:cNvSpPr>
          <p:nvPr>
            <p:ph type="body" idx="1"/>
          </p:nvPr>
        </p:nvSpPr>
        <p:spPr>
          <a:xfrm>
            <a:off x="504031" y="1600201"/>
            <a:ext cx="9072563"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6" name="Rectangle 3"/>
          <p:cNvSpPr>
            <a:spLocks noGrp="1" noChangeArrowheads="1"/>
          </p:cNvSpPr>
          <p:nvPr>
            <p:ph type="dt" sz="half" idx="2"/>
          </p:nvPr>
        </p:nvSpPr>
        <p:spPr>
          <a:xfrm>
            <a:off x="504031" y="6245225"/>
            <a:ext cx="2352146"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Arial" charset="0"/>
                <a:ea typeface="ＭＳ Ｐゴシック" pitchFamily="50" charset="-128"/>
              </a:defRPr>
            </a:lvl1pPr>
          </a:lstStyle>
          <a:p>
            <a:pPr defTabSz="914400" fontAlgn="base">
              <a:spcBef>
                <a:spcPct val="0"/>
              </a:spcBef>
              <a:spcAft>
                <a:spcPct val="0"/>
              </a:spcAft>
              <a:defRPr/>
            </a:pPr>
            <a:endParaRPr lang="en-US" altLang="ja-JP">
              <a:solidFill>
                <a:srgbClr val="000000"/>
              </a:solidFill>
            </a:endParaRPr>
          </a:p>
        </p:txBody>
      </p:sp>
      <p:sp>
        <p:nvSpPr>
          <p:cNvPr id="1027" name="Rectangle 4"/>
          <p:cNvSpPr>
            <a:spLocks noGrp="1" noChangeArrowheads="1"/>
          </p:cNvSpPr>
          <p:nvPr>
            <p:ph type="ftr" sz="quarter" idx="3"/>
          </p:nvPr>
        </p:nvSpPr>
        <p:spPr>
          <a:xfrm>
            <a:off x="3444214" y="6245225"/>
            <a:ext cx="3192198"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ＭＳ Ｐゴシック" pitchFamily="50" charset="-128"/>
              </a:defRPr>
            </a:lvl1pPr>
          </a:lstStyle>
          <a:p>
            <a:pPr defTabSz="914400" fontAlgn="base">
              <a:spcBef>
                <a:spcPct val="0"/>
              </a:spcBef>
              <a:spcAft>
                <a:spcPct val="0"/>
              </a:spcAft>
              <a:defRPr/>
            </a:pPr>
            <a:endParaRPr lang="en-US" altLang="ja-JP">
              <a:solidFill>
                <a:srgbClr val="000000"/>
              </a:solidFill>
            </a:endParaRPr>
          </a:p>
        </p:txBody>
      </p:sp>
      <p:sp>
        <p:nvSpPr>
          <p:cNvPr id="1028" name="Rectangle 5"/>
          <p:cNvSpPr>
            <a:spLocks noGrp="1" noChangeArrowheads="1"/>
          </p:cNvSpPr>
          <p:nvPr>
            <p:ph type="sldNum" sz="quarter" idx="4"/>
          </p:nvPr>
        </p:nvSpPr>
        <p:spPr>
          <a:xfrm>
            <a:off x="7728479" y="6237288"/>
            <a:ext cx="2352146"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ea typeface="ＭＳ Ｐゴシック" pitchFamily="50" charset="-128"/>
              </a:defRPr>
            </a:lvl1pPr>
          </a:lstStyle>
          <a:p>
            <a:pPr defTabSz="914400" fontAlgn="base">
              <a:spcBef>
                <a:spcPct val="0"/>
              </a:spcBef>
              <a:spcAft>
                <a:spcPct val="0"/>
              </a:spcAft>
              <a:defRPr/>
            </a:pPr>
            <a:fld id="{49AD4E61-E67B-4D91-83DC-896AE66BDC67}" type="slidenum">
              <a:rPr lang="en-US" altLang="ja-JP" smtClean="0">
                <a:solidFill>
                  <a:srgbClr val="000000"/>
                </a:solidFill>
              </a:rPr>
              <a:pPr defTabSz="914400" fontAlgn="base">
                <a:spcBef>
                  <a:spcPct val="0"/>
                </a:spcBef>
                <a:spcAft>
                  <a:spcPct val="0"/>
                </a:spcAft>
                <a:defRPr/>
              </a:pPr>
              <a:t>‹#›</a:t>
            </a:fld>
            <a:endParaRPr lang="en-US" altLang="ja-JP">
              <a:solidFill>
                <a:srgbClr val="000000"/>
              </a:solidFill>
            </a:endParaRPr>
          </a:p>
        </p:txBody>
      </p:sp>
      <p:sp>
        <p:nvSpPr>
          <p:cNvPr id="1029" name="Rectangle 6"/>
          <p:cNvSpPr>
            <a:spLocks noChangeArrowheads="1"/>
          </p:cNvSpPr>
          <p:nvPr/>
        </p:nvSpPr>
        <p:spPr>
          <a:xfrm>
            <a:off x="0" y="1"/>
            <a:ext cx="10080625" cy="366713"/>
          </a:xfrm>
          <a:prstGeom prst="rect">
            <a:avLst/>
          </a:prstGeom>
          <a:noFill/>
          <a:ln w="9525" algn="ctr">
            <a:noFill/>
            <a:miter lim="800000"/>
            <a:headEnd/>
            <a:tailEnd/>
          </a:ln>
          <a:effectLst/>
        </p:spPr>
        <p:txBody>
          <a:bodyPr wrap="none" anchor="ctr"/>
          <a:lstStyle/>
          <a:p>
            <a:pPr algn="ctr" defTabSz="914400" fontAlgn="base">
              <a:spcBef>
                <a:spcPct val="0"/>
              </a:spcBef>
              <a:spcAft>
                <a:spcPct val="0"/>
              </a:spcAft>
              <a:defRPr/>
            </a:pPr>
            <a:endParaRPr lang="ja-JP" altLang="en-US" sz="1800">
              <a:solidFill>
                <a:srgbClr val="000000"/>
              </a:solidFill>
            </a:endParaRPr>
          </a:p>
        </p:txBody>
      </p:sp>
      <p:grpSp>
        <p:nvGrpSpPr>
          <p:cNvPr id="1030" name="Group 27"/>
          <p:cNvGrpSpPr/>
          <p:nvPr/>
        </p:nvGrpSpPr>
        <p:grpSpPr>
          <a:xfrm>
            <a:off x="0" y="333376"/>
            <a:ext cx="10080625" cy="214313"/>
            <a:chOff x="0" y="255"/>
            <a:chExt cx="6240" cy="135"/>
          </a:xfrm>
        </p:grpSpPr>
        <p:sp>
          <p:nvSpPr>
            <p:cNvPr id="1031" name="Rectangle 28"/>
            <p:cNvSpPr>
              <a:spLocks noChangeArrowheads="1"/>
            </p:cNvSpPr>
            <p:nvPr userDrawn="1"/>
          </p:nvSpPr>
          <p:spPr>
            <a:xfrm>
              <a:off x="0" y="345"/>
              <a:ext cx="6240" cy="45"/>
            </a:xfrm>
            <a:prstGeom prst="rect">
              <a:avLst/>
            </a:prstGeom>
            <a:solidFill>
              <a:srgbClr val="FF0000"/>
            </a:solidFill>
            <a:ln w="9525" algn="ctr">
              <a:noFill/>
              <a:miter lim="800000"/>
              <a:headEnd/>
              <a:tailEnd/>
            </a:ln>
            <a:effectLst/>
          </p:spPr>
          <p:txBody>
            <a:bodyPr wrap="none" anchor="ctr"/>
            <a:lstStyle/>
            <a:p>
              <a:pPr algn="ctr" defTabSz="914400" fontAlgn="base">
                <a:spcBef>
                  <a:spcPct val="0"/>
                </a:spcBef>
                <a:spcAft>
                  <a:spcPct val="0"/>
                </a:spcAft>
                <a:defRPr/>
              </a:pPr>
              <a:endParaRPr lang="ja-JP" altLang="en-US" sz="1800">
                <a:solidFill>
                  <a:srgbClr val="000000"/>
                </a:solidFill>
              </a:endParaRPr>
            </a:p>
          </p:txBody>
        </p:sp>
        <p:sp>
          <p:nvSpPr>
            <p:cNvPr id="1032" name="Rectangle 29"/>
            <p:cNvSpPr>
              <a:spLocks noChangeArrowheads="1"/>
            </p:cNvSpPr>
            <p:nvPr userDrawn="1"/>
          </p:nvSpPr>
          <p:spPr>
            <a:xfrm>
              <a:off x="0" y="300"/>
              <a:ext cx="6240" cy="45"/>
            </a:xfrm>
            <a:prstGeom prst="rect">
              <a:avLst/>
            </a:prstGeom>
            <a:solidFill>
              <a:srgbClr val="FF3399"/>
            </a:solidFill>
            <a:ln w="9525" algn="ctr">
              <a:noFill/>
              <a:miter lim="800000"/>
              <a:headEnd/>
              <a:tailEnd/>
            </a:ln>
            <a:effectLst/>
          </p:spPr>
          <p:txBody>
            <a:bodyPr wrap="none" anchor="ctr"/>
            <a:lstStyle/>
            <a:p>
              <a:pPr algn="ctr" defTabSz="914400" fontAlgn="base">
                <a:spcBef>
                  <a:spcPct val="0"/>
                </a:spcBef>
                <a:spcAft>
                  <a:spcPct val="0"/>
                </a:spcAft>
                <a:defRPr/>
              </a:pPr>
              <a:endParaRPr lang="ja-JP" altLang="en-US" sz="1800">
                <a:solidFill>
                  <a:srgbClr val="000000"/>
                </a:solidFill>
              </a:endParaRPr>
            </a:p>
          </p:txBody>
        </p:sp>
        <p:sp>
          <p:nvSpPr>
            <p:cNvPr id="1033" name="Rectangle 30"/>
            <p:cNvSpPr>
              <a:spLocks noChangeArrowheads="1"/>
            </p:cNvSpPr>
            <p:nvPr userDrawn="1"/>
          </p:nvSpPr>
          <p:spPr>
            <a:xfrm>
              <a:off x="0" y="255"/>
              <a:ext cx="6240" cy="45"/>
            </a:xfrm>
            <a:prstGeom prst="rect">
              <a:avLst/>
            </a:prstGeom>
            <a:solidFill>
              <a:srgbClr val="FFCCFF"/>
            </a:solidFill>
            <a:ln w="9525" algn="ctr">
              <a:noFill/>
              <a:miter lim="800000"/>
              <a:headEnd/>
              <a:tailEnd/>
            </a:ln>
            <a:effectLst/>
          </p:spPr>
          <p:txBody>
            <a:bodyPr wrap="none" anchor="ctr"/>
            <a:lstStyle/>
            <a:p>
              <a:pPr algn="ctr" defTabSz="914400" fontAlgn="base">
                <a:spcBef>
                  <a:spcPct val="0"/>
                </a:spcBef>
                <a:spcAft>
                  <a:spcPct val="0"/>
                </a:spcAft>
                <a:defRPr/>
              </a:pPr>
              <a:endParaRPr lang="ja-JP" altLang="en-US" sz="1800">
                <a:solidFill>
                  <a:srgbClr val="000000"/>
                </a:solidFill>
              </a:endParaRPr>
            </a:p>
          </p:txBody>
        </p:sp>
      </p:grpSp>
      <p:sp>
        <p:nvSpPr>
          <p:cNvPr id="1034" name="Rectangle 22"/>
          <p:cNvSpPr>
            <a:spLocks noGrp="1" noChangeArrowheads="1"/>
          </p:cNvSpPr>
          <p:nvPr>
            <p:ph type="title"/>
          </p:nvPr>
        </p:nvSpPr>
        <p:spPr>
          <a:xfrm>
            <a:off x="0" y="0"/>
            <a:ext cx="8411830" cy="476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pic>
        <p:nvPicPr>
          <p:cNvPr id="1035" name="Picture 32" descr="ppjtitle"/>
          <p:cNvPicPr>
            <a:picLocks noChangeAspect="1" noChangeArrowheads="1"/>
          </p:cNvPicPr>
          <p:nvPr/>
        </p:nvPicPr>
        <p:blipFill>
          <a:blip r:embed="rId15"/>
          <a:srcRect l="1756" r="81940" b="42691"/>
          <a:stretch>
            <a:fillRect/>
          </a:stretch>
        </p:blipFill>
        <p:spPr>
          <a:xfrm>
            <a:off x="8851242" y="1"/>
            <a:ext cx="1229383" cy="334963"/>
          </a:xfrm>
          <a:prstGeom prst="rect">
            <a:avLst/>
          </a:prstGeom>
          <a:noFill/>
          <a:ln w="9525">
            <a:noFill/>
            <a:miter lim="800000"/>
            <a:headEnd/>
            <a:tailEnd/>
          </a:ln>
        </p:spPr>
      </p:pic>
    </p:spTree>
    <p:extLst>
      <p:ext uri="{BB962C8B-B14F-4D97-AF65-F5344CB8AC3E}">
        <p14:creationId xmlns:p14="http://schemas.microsoft.com/office/powerpoint/2010/main" val="3051044581"/>
      </p:ext>
    </p:extLst>
  </p:cSld>
  <p:clrMap bg1="lt1" tx1="dk1" bg2="lt2" tx2="dk2" accent1="accent1" accent2="accent2" accent3="accent3" accent4="accent4" accent5="accent5" accent6="accent6" hlink="hlink" folHlink="folHlink"/>
  <p:sldLayoutIdLst>
    <p:sldLayoutId id="2147484478" r:id="rId1"/>
    <p:sldLayoutId id="2147484479" r:id="rId2"/>
    <p:sldLayoutId id="2147484480" r:id="rId3"/>
    <p:sldLayoutId id="2147484481" r:id="rId4"/>
    <p:sldLayoutId id="2147484482" r:id="rId5"/>
    <p:sldLayoutId id="2147484483" r:id="rId6"/>
    <p:sldLayoutId id="2147484484" r:id="rId7"/>
    <p:sldLayoutId id="2147484485" r:id="rId8"/>
    <p:sldLayoutId id="2147484486" r:id="rId9"/>
    <p:sldLayoutId id="2147484487" r:id="rId10"/>
    <p:sldLayoutId id="2147484488" r:id="rId11"/>
    <p:sldLayoutId id="2147484489" r:id="rId12"/>
    <p:sldLayoutId id="2147484490" r:id="rId13"/>
  </p:sldLayoutIdLst>
  <p:hf hdr="0" ftr="0" dt="0"/>
  <p:txStyles>
    <p:title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23" name="タイトル プレースホルダー 1"/>
          <p:cNvSpPr>
            <a:spLocks noGrp="1"/>
          </p:cNvSpPr>
          <p:nvPr>
            <p:ph type="title"/>
          </p:nvPr>
        </p:nvSpPr>
        <p:spPr>
          <a:xfrm>
            <a:off x="504089" y="274638"/>
            <a:ext cx="9072563" cy="1143000"/>
          </a:xfrm>
          <a:prstGeom prst="rect">
            <a:avLst/>
          </a:prstGeom>
        </p:spPr>
        <p:txBody>
          <a:bodyPr vert="horz" lIns="91354" tIns="45677" rIns="91354" bIns="45677" rtlCol="0" anchor="ctr">
            <a:normAutofit/>
          </a:bodyPr>
          <a:lstStyle/>
          <a:p>
            <a:r>
              <a:rPr kumimoji="1" lang="ja-JP" altLang="en-US"/>
              <a:t>マスター タイトルの書式設定</a:t>
            </a:r>
          </a:p>
        </p:txBody>
      </p:sp>
      <p:sp>
        <p:nvSpPr>
          <p:cNvPr id="1124" name="テキスト プレースホルダー 2"/>
          <p:cNvSpPr>
            <a:spLocks noGrp="1"/>
          </p:cNvSpPr>
          <p:nvPr>
            <p:ph type="body" idx="1"/>
          </p:nvPr>
        </p:nvSpPr>
        <p:spPr>
          <a:xfrm>
            <a:off x="504089" y="1600283"/>
            <a:ext cx="9072563" cy="4525963"/>
          </a:xfrm>
          <a:prstGeom prst="rect">
            <a:avLst/>
          </a:prstGeom>
        </p:spPr>
        <p:txBody>
          <a:bodyPr vert="horz" lIns="91354" tIns="45677" rIns="91354" bIns="45677"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25" name="日付プレースホルダー 3"/>
          <p:cNvSpPr>
            <a:spLocks noGrp="1"/>
          </p:cNvSpPr>
          <p:nvPr>
            <p:ph type="dt" sz="half" idx="2"/>
          </p:nvPr>
        </p:nvSpPr>
        <p:spPr>
          <a:xfrm>
            <a:off x="504033" y="6357271"/>
            <a:ext cx="2352146" cy="365125"/>
          </a:xfrm>
          <a:prstGeom prst="rect">
            <a:avLst/>
          </a:prstGeom>
        </p:spPr>
        <p:txBody>
          <a:bodyPr vert="horz" lIns="91354" tIns="45677" rIns="91354" bIns="45677" rtlCol="0" anchor="ctr"/>
          <a:lstStyle>
            <a:lvl1pPr algn="l">
              <a:defRPr sz="1200">
                <a:solidFill>
                  <a:schemeClr val="tx1">
                    <a:tint val="75000"/>
                  </a:schemeClr>
                </a:solidFill>
              </a:defRPr>
            </a:lvl1pPr>
          </a:lstStyle>
          <a:p>
            <a:pPr defTabSz="914400" fontAlgn="base">
              <a:spcBef>
                <a:spcPct val="0"/>
              </a:spcBef>
              <a:spcAft>
                <a:spcPct val="0"/>
              </a:spcAft>
            </a:pPr>
            <a:fld id="{66698CA2-9182-445D-A7C7-BCD82E4EED4F}" type="datetime1">
              <a:rPr lang="ja-JP" altLang="en-US" smtClean="0">
                <a:solidFill>
                  <a:prstClr val="black">
                    <a:tint val="75000"/>
                  </a:prstClr>
                </a:solidFill>
                <a:latin typeface="Arial" charset="0"/>
              </a:rPr>
              <a:pPr defTabSz="914400" fontAlgn="base">
                <a:spcBef>
                  <a:spcPct val="0"/>
                </a:spcBef>
                <a:spcAft>
                  <a:spcPct val="0"/>
                </a:spcAft>
              </a:pPr>
              <a:t>2025/6/20</a:t>
            </a:fld>
            <a:endParaRPr lang="ja-JP" altLang="en-US">
              <a:solidFill>
                <a:prstClr val="black">
                  <a:tint val="75000"/>
                </a:prstClr>
              </a:solidFill>
              <a:latin typeface="Arial" charset="0"/>
            </a:endParaRPr>
          </a:p>
        </p:txBody>
      </p:sp>
      <p:sp>
        <p:nvSpPr>
          <p:cNvPr id="1126" name="フッター プレースホルダー 4"/>
          <p:cNvSpPr>
            <a:spLocks noGrp="1"/>
          </p:cNvSpPr>
          <p:nvPr>
            <p:ph type="ftr" sz="quarter" idx="3"/>
          </p:nvPr>
        </p:nvSpPr>
        <p:spPr>
          <a:xfrm>
            <a:off x="3444221" y="6357271"/>
            <a:ext cx="3192198" cy="365125"/>
          </a:xfrm>
          <a:prstGeom prst="rect">
            <a:avLst/>
          </a:prstGeom>
        </p:spPr>
        <p:txBody>
          <a:bodyPr vert="horz" lIns="91354" tIns="45677" rIns="91354" bIns="45677" rtlCol="0" anchor="ctr"/>
          <a:lstStyle>
            <a:lvl1pPr algn="ctr">
              <a:defRPr sz="1200">
                <a:solidFill>
                  <a:schemeClr val="tx1">
                    <a:tint val="75000"/>
                  </a:schemeClr>
                </a:solidFill>
              </a:defRPr>
            </a:lvl1pPr>
          </a:lstStyle>
          <a:p>
            <a:pPr defTabSz="914400" fontAlgn="base">
              <a:spcBef>
                <a:spcPct val="0"/>
              </a:spcBef>
              <a:spcAft>
                <a:spcPct val="0"/>
              </a:spcAft>
            </a:pPr>
            <a:endParaRPr lang="ja-JP" altLang="en-US">
              <a:solidFill>
                <a:prstClr val="black">
                  <a:tint val="75000"/>
                </a:prstClr>
              </a:solidFill>
              <a:latin typeface="Arial" charset="0"/>
            </a:endParaRPr>
          </a:p>
        </p:txBody>
      </p:sp>
      <p:sp>
        <p:nvSpPr>
          <p:cNvPr id="1127" name="スライド番号プレースホルダー 5"/>
          <p:cNvSpPr>
            <a:spLocks noGrp="1"/>
          </p:cNvSpPr>
          <p:nvPr>
            <p:ph type="sldNum" sz="quarter" idx="4"/>
          </p:nvPr>
        </p:nvSpPr>
        <p:spPr>
          <a:xfrm>
            <a:off x="7224449" y="6357271"/>
            <a:ext cx="2352146" cy="365125"/>
          </a:xfrm>
          <a:prstGeom prst="rect">
            <a:avLst/>
          </a:prstGeom>
        </p:spPr>
        <p:txBody>
          <a:bodyPr vert="horz" lIns="91354" tIns="45677" rIns="91354" bIns="45677" rtlCol="0" anchor="ctr"/>
          <a:lstStyle>
            <a:lvl1pPr algn="r">
              <a:defRPr sz="1200">
                <a:solidFill>
                  <a:schemeClr val="tx1">
                    <a:tint val="75000"/>
                  </a:schemeClr>
                </a:solidFill>
              </a:defRPr>
            </a:lvl1pPr>
          </a:lstStyle>
          <a:p>
            <a:pPr defTabSz="914400" fontAlgn="base">
              <a:spcBef>
                <a:spcPct val="0"/>
              </a:spcBef>
              <a:spcAft>
                <a:spcPct val="0"/>
              </a:spcAft>
            </a:pPr>
            <a:fld id="{0AD1E8BE-2227-49B1-8D14-4BC9216DB8BD}" type="slidenum">
              <a:rPr lang="ja-JP" altLang="en-US" smtClean="0">
                <a:solidFill>
                  <a:prstClr val="black">
                    <a:tint val="75000"/>
                  </a:prstClr>
                </a:solidFill>
                <a:latin typeface="Arial" charset="0"/>
              </a:rPr>
              <a:pPr defTabSz="914400" fontAlgn="base">
                <a:spcBef>
                  <a:spcPct val="0"/>
                </a:spcBef>
                <a:spcAft>
                  <a:spcPct val="0"/>
                </a:spcAft>
              </a:pPr>
              <a:t>‹#›</a:t>
            </a:fld>
            <a:endParaRPr lang="ja-JP" altLang="en-US">
              <a:solidFill>
                <a:prstClr val="black">
                  <a:tint val="75000"/>
                </a:prstClr>
              </a:solidFill>
              <a:latin typeface="Arial" charset="0"/>
            </a:endParaRPr>
          </a:p>
        </p:txBody>
      </p:sp>
    </p:spTree>
    <p:extLst>
      <p:ext uri="{BB962C8B-B14F-4D97-AF65-F5344CB8AC3E}">
        <p14:creationId xmlns:p14="http://schemas.microsoft.com/office/powerpoint/2010/main" val="2003173505"/>
      </p:ext>
    </p:extLst>
  </p:cSld>
  <p:clrMap bg1="lt1" tx1="dk1" bg2="lt2" tx2="dk2" accent1="accent1" accent2="accent2" accent3="accent3" accent4="accent4" accent5="accent5" accent6="accent6" hlink="hlink" folHlink="folHlink"/>
  <p:sldLayoutIdLst>
    <p:sldLayoutId id="2147484505" r:id="rId1"/>
    <p:sldLayoutId id="2147484506" r:id="rId2"/>
    <p:sldLayoutId id="2147484507" r:id="rId3"/>
    <p:sldLayoutId id="2147484508" r:id="rId4"/>
    <p:sldLayoutId id="2147484509" r:id="rId5"/>
    <p:sldLayoutId id="2147484510" r:id="rId6"/>
    <p:sldLayoutId id="2147484511" r:id="rId7"/>
    <p:sldLayoutId id="2147484512" r:id="rId8"/>
    <p:sldLayoutId id="2147484513" r:id="rId9"/>
    <p:sldLayoutId id="2147484514" r:id="rId10"/>
    <p:sldLayoutId id="2147484515" r:id="rId11"/>
    <p:sldLayoutId id="2147484516" r:id="rId12"/>
    <p:sldLayoutId id="2147484517" r:id="rId13"/>
  </p:sldLayoutIdLst>
  <p:hf sldNum="0" hdr="0" ftr="0" dt="0"/>
  <p:txStyles>
    <p:titleStyle>
      <a:lvl1pPr algn="ctr" defTabSz="913532" rtl="0" eaLnBrk="1" latinLnBrk="0" hangingPunct="1">
        <a:spcBef>
          <a:spcPct val="0"/>
        </a:spcBef>
        <a:buNone/>
        <a:defRPr kumimoji="1" sz="4400" kern="1200">
          <a:solidFill>
            <a:schemeClr val="tx1"/>
          </a:solidFill>
          <a:latin typeface="+mj-lt"/>
          <a:ea typeface="+mj-ea"/>
          <a:cs typeface="+mj-cs"/>
        </a:defRPr>
      </a:lvl1pPr>
    </p:titleStyle>
    <p:bodyStyle>
      <a:lvl1pPr marL="342574" indent="-342574" algn="l" defTabSz="913532"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246" indent="-285478" algn="l" defTabSz="913532"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1915" indent="-228384" algn="l" defTabSz="913532"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598680" indent="-228384" algn="l" defTabSz="913532"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5448" indent="-228384" algn="l" defTabSz="913532"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2214" indent="-228384" algn="l" defTabSz="913532"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68978" indent="-228384" algn="l" defTabSz="913532"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5744" indent="-228384" algn="l" defTabSz="913532"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2511" indent="-228384" algn="l" defTabSz="913532"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3532" rtl="0" eaLnBrk="1" latinLnBrk="0" hangingPunct="1">
        <a:defRPr kumimoji="1" sz="1800" kern="1200">
          <a:solidFill>
            <a:schemeClr val="tx1"/>
          </a:solidFill>
          <a:latin typeface="+mn-lt"/>
          <a:ea typeface="+mn-ea"/>
          <a:cs typeface="+mn-cs"/>
        </a:defRPr>
      </a:lvl1pPr>
      <a:lvl2pPr marL="456768" algn="l" defTabSz="913532" rtl="0" eaLnBrk="1" latinLnBrk="0" hangingPunct="1">
        <a:defRPr kumimoji="1" sz="1800" kern="1200">
          <a:solidFill>
            <a:schemeClr val="tx1"/>
          </a:solidFill>
          <a:latin typeface="+mn-lt"/>
          <a:ea typeface="+mn-ea"/>
          <a:cs typeface="+mn-cs"/>
        </a:defRPr>
      </a:lvl2pPr>
      <a:lvl3pPr marL="913532" algn="l" defTabSz="913532" rtl="0" eaLnBrk="1" latinLnBrk="0" hangingPunct="1">
        <a:defRPr kumimoji="1" sz="1800" kern="1200">
          <a:solidFill>
            <a:schemeClr val="tx1"/>
          </a:solidFill>
          <a:latin typeface="+mn-lt"/>
          <a:ea typeface="+mn-ea"/>
          <a:cs typeface="+mn-cs"/>
        </a:defRPr>
      </a:lvl3pPr>
      <a:lvl4pPr marL="1370299" algn="l" defTabSz="913532" rtl="0" eaLnBrk="1" latinLnBrk="0" hangingPunct="1">
        <a:defRPr kumimoji="1" sz="1800" kern="1200">
          <a:solidFill>
            <a:schemeClr val="tx1"/>
          </a:solidFill>
          <a:latin typeface="+mn-lt"/>
          <a:ea typeface="+mn-ea"/>
          <a:cs typeface="+mn-cs"/>
        </a:defRPr>
      </a:lvl4pPr>
      <a:lvl5pPr marL="1827065" algn="l" defTabSz="913532" rtl="0" eaLnBrk="1" latinLnBrk="0" hangingPunct="1">
        <a:defRPr kumimoji="1" sz="1800" kern="1200">
          <a:solidFill>
            <a:schemeClr val="tx1"/>
          </a:solidFill>
          <a:latin typeface="+mn-lt"/>
          <a:ea typeface="+mn-ea"/>
          <a:cs typeface="+mn-cs"/>
        </a:defRPr>
      </a:lvl5pPr>
      <a:lvl6pPr marL="2283831" algn="l" defTabSz="913532" rtl="0" eaLnBrk="1" latinLnBrk="0" hangingPunct="1">
        <a:defRPr kumimoji="1" sz="1800" kern="1200">
          <a:solidFill>
            <a:schemeClr val="tx1"/>
          </a:solidFill>
          <a:latin typeface="+mn-lt"/>
          <a:ea typeface="+mn-ea"/>
          <a:cs typeface="+mn-cs"/>
        </a:defRPr>
      </a:lvl6pPr>
      <a:lvl7pPr marL="2740596" algn="l" defTabSz="913532" rtl="0" eaLnBrk="1" latinLnBrk="0" hangingPunct="1">
        <a:defRPr kumimoji="1" sz="1800" kern="1200">
          <a:solidFill>
            <a:schemeClr val="tx1"/>
          </a:solidFill>
          <a:latin typeface="+mn-lt"/>
          <a:ea typeface="+mn-ea"/>
          <a:cs typeface="+mn-cs"/>
        </a:defRPr>
      </a:lvl7pPr>
      <a:lvl8pPr marL="3197362" algn="l" defTabSz="913532" rtl="0" eaLnBrk="1" latinLnBrk="0" hangingPunct="1">
        <a:defRPr kumimoji="1" sz="1800" kern="1200">
          <a:solidFill>
            <a:schemeClr val="tx1"/>
          </a:solidFill>
          <a:latin typeface="+mn-lt"/>
          <a:ea typeface="+mn-ea"/>
          <a:cs typeface="+mn-cs"/>
        </a:defRPr>
      </a:lvl8pPr>
      <a:lvl9pPr marL="3654128" algn="l" defTabSz="913532"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08" name="Slide Number Placeholder 5"/>
          <p:cNvSpPr>
            <a:spLocks noGrp="1"/>
          </p:cNvSpPr>
          <p:nvPr>
            <p:ph type="sldNum" sz="quarter" idx="4"/>
          </p:nvPr>
        </p:nvSpPr>
        <p:spPr>
          <a:xfrm>
            <a:off x="7812484" y="6492876"/>
            <a:ext cx="2268141"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pic>
        <p:nvPicPr>
          <p:cNvPr id="1209" name="図 6"/>
          <p:cNvPicPr>
            <a:picLocks noChangeAspect="1"/>
          </p:cNvPicPr>
          <p:nvPr/>
        </p:nvPicPr>
        <p:blipFill>
          <a:blip r:embed="rId5"/>
          <a:stretch>
            <a:fillRect/>
          </a:stretch>
        </p:blipFill>
        <p:spPr>
          <a:xfrm>
            <a:off x="0" y="1"/>
            <a:ext cx="10080625" cy="790121"/>
          </a:xfrm>
          <a:prstGeom prst="rect">
            <a:avLst/>
          </a:prstGeom>
        </p:spPr>
      </p:pic>
      <p:sp>
        <p:nvSpPr>
          <p:cNvPr id="1210" name="タイトル プレースホルダー 7"/>
          <p:cNvSpPr>
            <a:spLocks noGrp="1"/>
          </p:cNvSpPr>
          <p:nvPr>
            <p:ph type="title"/>
          </p:nvPr>
        </p:nvSpPr>
        <p:spPr>
          <a:xfrm>
            <a:off x="252016" y="395060"/>
            <a:ext cx="8694539" cy="213360"/>
          </a:xfrm>
          <a:prstGeom prst="rect">
            <a:avLst/>
          </a:prstGeom>
        </p:spPr>
        <p:txBody>
          <a:bodyPr vert="horz" lIns="91440" tIns="45720" rIns="91440" bIns="45720" rtlCol="0" anchor="ctr">
            <a:normAutofit/>
          </a:bodyPr>
          <a:lstStyle/>
          <a:p>
            <a:r>
              <a:rPr kumimoji="1" lang="ja-JP" altLang="en-US"/>
              <a:t>マスター タイトルの書式設定</a:t>
            </a:r>
          </a:p>
        </p:txBody>
      </p:sp>
    </p:spTree>
    <p:extLst>
      <p:ext uri="{BB962C8B-B14F-4D97-AF65-F5344CB8AC3E}">
        <p14:creationId xmlns:p14="http://schemas.microsoft.com/office/powerpoint/2010/main" val="2949667769"/>
      </p:ext>
    </p:extLst>
  </p:cSld>
  <p:clrMap bg1="lt1" tx1="dk1" bg2="lt2" tx2="dk2" accent1="accent1" accent2="accent2" accent3="accent3" accent4="accent4" accent5="accent5" accent6="accent6" hlink="hlink" folHlink="folHlink"/>
  <p:sldLayoutIdLst>
    <p:sldLayoutId id="2147484519" r:id="rId1"/>
    <p:sldLayoutId id="2147484520" r:id="rId2"/>
    <p:sldLayoutId id="2147484521" r:id="rId3"/>
  </p:sldLayoutIdLst>
  <p:hf hdr="0" ftr="0" dt="0"/>
  <p:txStyles>
    <p:titleStyle>
      <a:lvl1pPr algn="l" defTabSz="914400" rtl="0" eaLnBrk="1" latinLnBrk="0" hangingPunct="1">
        <a:lnSpc>
          <a:spcPct val="90000"/>
        </a:lnSpc>
        <a:spcBef>
          <a:spcPct val="0"/>
        </a:spcBef>
        <a:buNone/>
        <a:defRPr kumimoji="1" sz="1800" b="1" i="0" kern="1200">
          <a:solidFill>
            <a:schemeClr val="bg1"/>
          </a:solidFill>
          <a:latin typeface="Meiryo UI" panose="020B0604030504040204" pitchFamily="34" charset="-128"/>
          <a:ea typeface="Meiryo UI" panose="020B0604030504040204" pitchFamily="34"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4110">
          <p15:clr>
            <a:srgbClr val="F26B43"/>
          </p15:clr>
        </p15:guide>
        <p15:guide id="2" pos="217">
          <p15:clr>
            <a:srgbClr val="F26B43"/>
          </p15:clr>
        </p15:guide>
        <p15:guide id="3" pos="6023">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7.xml"/><Relationship Id="rId6" Type="http://schemas.openxmlformats.org/officeDocument/2006/relationships/image" Target="../media/image10.png"/><Relationship Id="rId5" Type="http://schemas.openxmlformats.org/officeDocument/2006/relationships/image" Target="../media/image9.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40" name="テキスト ボックス 3"/>
          <p:cNvSpPr txBox="1"/>
          <p:nvPr/>
        </p:nvSpPr>
        <p:spPr>
          <a:xfrm>
            <a:off x="71760" y="99671"/>
            <a:ext cx="7200800" cy="553998"/>
          </a:xfrm>
          <a:prstGeom prst="rect">
            <a:avLst/>
          </a:prstGeom>
          <a:noFill/>
        </p:spPr>
        <p:txBody>
          <a:bodyPr wrap="square" lIns="0" tIns="0" rIns="0" bIns="0" rtlCol="0">
            <a:spAutoFit/>
          </a:bodyPr>
          <a:lstStyle/>
          <a:p>
            <a:pPr marL="0" marR="0" lvl="0" indent="0" algn="l" defTabSz="883036" rtl="0" eaLnBrk="1" fontAlgn="auto" latinLnBrk="0" hangingPunct="1">
              <a:lnSpc>
                <a:spcPct val="100000"/>
              </a:lnSpc>
              <a:spcBef>
                <a:spcPts val="0"/>
              </a:spcBef>
              <a:spcAft>
                <a:spcPts val="0"/>
              </a:spcAft>
              <a:buClrTx/>
              <a:buSzTx/>
              <a:buFontTx/>
              <a:buNone/>
              <a:tabLst/>
              <a:defRPr/>
            </a:pPr>
            <a:r>
              <a:rPr kumimoji="0" lang="ja-JP" altLang="en-US" sz="18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ローカル</a:t>
            </a:r>
            <a:r>
              <a:rPr kumimoji="0" lang="en-US" altLang="ja-JP" sz="18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10,000</a:t>
            </a:r>
            <a:r>
              <a:rPr kumimoji="0" lang="ja-JP" altLang="en-US" sz="18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プロジェクト ○○県○○市</a:t>
            </a:r>
          </a:p>
          <a:p>
            <a:pPr marL="0" marR="0" lvl="0" indent="0" algn="l" defTabSz="883036" rtl="0" eaLnBrk="1" fontAlgn="auto" latinLnBrk="0" hangingPunct="1">
              <a:lnSpc>
                <a:spcPct val="100000"/>
              </a:lnSpc>
              <a:spcBef>
                <a:spcPts val="0"/>
              </a:spcBef>
              <a:spcAft>
                <a:spcPts val="0"/>
              </a:spcAft>
              <a:buClrTx/>
              <a:buSzTx/>
              <a:buFontTx/>
              <a:buNone/>
              <a:tabLst/>
              <a:defRPr/>
            </a:pPr>
            <a:r>
              <a:rPr kumimoji="0" lang="ja-JP" altLang="en-US" sz="18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「○○･･･○○事業」</a:t>
            </a:r>
          </a:p>
        </p:txBody>
      </p:sp>
      <p:sp>
        <p:nvSpPr>
          <p:cNvPr id="1241" name="テキスト ボックス 21"/>
          <p:cNvSpPr txBox="1"/>
          <p:nvPr/>
        </p:nvSpPr>
        <p:spPr>
          <a:xfrm>
            <a:off x="8101688" y="490563"/>
            <a:ext cx="1840572" cy="215444"/>
          </a:xfrm>
          <a:prstGeom prst="rect">
            <a:avLst/>
          </a:prstGeom>
          <a:noFill/>
        </p:spPr>
        <p:txBody>
          <a:bodyPr wrap="square" lIns="0" tIns="0" rIns="0" bIns="0" rtlCol="0">
            <a:spAutoFit/>
          </a:bodyPr>
          <a:lstStyle/>
          <a:p>
            <a:pPr marL="0" marR="0" lvl="0" indent="0" algn="l" defTabSz="883036" rtl="0" eaLnBrk="1" fontAlgn="auto" latinLnBrk="0" hangingPunct="1">
              <a:lnSpc>
                <a:spcPct val="100000"/>
              </a:lnSpc>
              <a:spcBef>
                <a:spcPts val="0"/>
              </a:spcBef>
              <a:spcAft>
                <a:spcPts val="0"/>
              </a:spcAft>
              <a:buClrTx/>
              <a:buSzTx/>
              <a:buFontTx/>
              <a:buNone/>
              <a:tabLst/>
              <a:defRPr/>
            </a:pPr>
            <a:r>
              <a:rPr kumimoji="0" lang="zh-TW" altLang="en-US" sz="14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令和</a:t>
            </a:r>
            <a:r>
              <a:rPr kumimoji="0" lang="ja-JP" altLang="en-US" sz="14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a:t>
            </a:r>
            <a:r>
              <a:rPr kumimoji="0" lang="zh-TW" altLang="en-US" sz="14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年</a:t>
            </a:r>
            <a:r>
              <a:rPr kumimoji="0" lang="ja-JP" altLang="en-US" sz="14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○月申請</a:t>
            </a:r>
            <a:endParaRPr kumimoji="0" lang="zh-TW" altLang="en-US" sz="14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endParaRPr>
          </a:p>
        </p:txBody>
      </p:sp>
      <p:sp>
        <p:nvSpPr>
          <p:cNvPr id="1242" name="正方形/長方形 5"/>
          <p:cNvSpPr/>
          <p:nvPr/>
        </p:nvSpPr>
        <p:spPr>
          <a:xfrm>
            <a:off x="175988" y="3172060"/>
            <a:ext cx="9719386" cy="35608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ctr" anchorCtr="0"/>
          <a:lstStyle/>
          <a:p>
            <a:pPr marL="361950" marR="0" lvl="0" indent="-182563" algn="just" defTabSz="936163" rtl="0" eaLnBrk="1" fontAlgn="auto" latinLnBrk="0" hangingPunct="1">
              <a:lnSpc>
                <a:spcPct val="100000"/>
              </a:lnSpc>
              <a:spcBef>
                <a:spcPts val="0"/>
              </a:spcBef>
              <a:spcAft>
                <a:spcPts val="0"/>
              </a:spcAft>
              <a:buClrTx/>
              <a:buSzTx/>
              <a:buFontTx/>
              <a:buNone/>
              <a:tabLst/>
              <a:defRPr/>
            </a:pPr>
            <a:endParaRPr kumimoji="1" lang="en-US" altLang="ja-JP" sz="15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243" name="テキスト ボックス 6"/>
          <p:cNvSpPr txBox="1"/>
          <p:nvPr/>
        </p:nvSpPr>
        <p:spPr>
          <a:xfrm>
            <a:off x="71760" y="910114"/>
            <a:ext cx="5165845" cy="1831271"/>
          </a:xfrm>
          <a:prstGeom prst="rect">
            <a:avLst/>
          </a:prstGeom>
          <a:noFill/>
          <a:ln w="9525">
            <a:noFill/>
            <a:prstDash val="lgDash"/>
          </a:ln>
        </p:spPr>
        <p:txBody>
          <a:bodyPr wrap="square" rtlCol="0">
            <a:spAutoFit/>
          </a:bodyPr>
          <a:lstStyle/>
          <a:p>
            <a:pPr marL="180000" marR="0" lvl="0" indent="-182563" algn="l" defTabSz="913451" rtl="0" eaLnBrk="1" fontAlgn="auto" latinLnBrk="0" hangingPunct="1">
              <a:lnSpc>
                <a:spcPct val="100000"/>
              </a:lnSpc>
              <a:spcBef>
                <a:spcPts val="600"/>
              </a:spcBef>
              <a:spcAft>
                <a:spcPts val="0"/>
              </a:spcAft>
              <a:buClrTx/>
              <a:buSzTx/>
              <a:buFontTx/>
              <a:buNone/>
              <a:tabLst/>
              <a:defRPr/>
            </a:pPr>
            <a:r>
              <a:rPr kumimoji="1" lang="ja-JP" altLang="en-US" sz="1400" b="1" i="0" u="none" strike="noStrike" kern="1200" cap="none" spc="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rPr>
              <a:t>事業背景</a:t>
            </a:r>
            <a:endParaRPr kumimoji="1" lang="en-US" altLang="ja-JP" sz="1400" b="1" i="0" u="none" strike="noStrike" kern="1200" cap="none" spc="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endParaRPr>
          </a:p>
          <a:p>
            <a:pPr marL="180000" marR="0" lvl="0" indent="-182563" algn="l" defTabSz="913451" rtl="0" eaLnBrk="1" fontAlgn="auto" latinLnBrk="0" hangingPunct="1">
              <a:lnSpc>
                <a:spcPct val="100000"/>
              </a:lnSpc>
              <a:spcBef>
                <a:spcPts val="600"/>
              </a:spcBef>
              <a:spcAft>
                <a:spcPts val="0"/>
              </a:spcAft>
              <a:buClrTx/>
              <a:buSzTx/>
              <a:buFontTx/>
              <a:buNone/>
              <a:tabLst/>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180000" marR="0" lvl="0" indent="-182563" algn="l" defTabSz="913451" rtl="0" eaLnBrk="1" fontAlgn="auto" latinLnBrk="0" hangingPunct="1">
              <a:lnSpc>
                <a:spcPct val="100000"/>
              </a:lnSpc>
              <a:spcBef>
                <a:spcPts val="600"/>
              </a:spcBef>
              <a:spcAft>
                <a:spcPts val="0"/>
              </a:spcAft>
              <a:buClrTx/>
              <a:buSzTx/>
              <a:buFontTx/>
              <a:buNone/>
              <a:tabLst/>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180000" marR="0" lvl="0" indent="-182563" algn="l" defTabSz="913451" rtl="0" eaLnBrk="1" fontAlgn="auto" latinLnBrk="0" hangingPunct="1">
              <a:lnSpc>
                <a:spcPct val="100000"/>
              </a:lnSpc>
              <a:spcBef>
                <a:spcPts val="600"/>
              </a:spcBef>
              <a:spcAft>
                <a:spcPts val="0"/>
              </a:spcAft>
              <a:buClrTx/>
              <a:buSzTx/>
              <a:buFontTx/>
              <a:buNone/>
              <a:tabLst/>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244" name="テキスト ボックス 7"/>
          <p:cNvSpPr txBox="1"/>
          <p:nvPr/>
        </p:nvSpPr>
        <p:spPr>
          <a:xfrm>
            <a:off x="5332537" y="912359"/>
            <a:ext cx="4636242" cy="2059858"/>
          </a:xfrm>
          <a:prstGeom prst="rect">
            <a:avLst/>
          </a:prstGeom>
          <a:noFill/>
          <a:ln w="9525">
            <a:noFill/>
            <a:prstDash val="lgDash"/>
          </a:ln>
        </p:spPr>
        <p:txBody>
          <a:bodyPr wrap="square" rtlCol="0">
            <a:noAutofit/>
          </a:bodyPr>
          <a:lstStyle/>
          <a:p>
            <a:pPr marL="180000" marR="0" lvl="0" indent="-182563" algn="l" defTabSz="913451" rtl="0" eaLnBrk="1" fontAlgn="auto" latinLnBrk="0" hangingPunct="1">
              <a:lnSpc>
                <a:spcPct val="100000"/>
              </a:lnSpc>
              <a:spcBef>
                <a:spcPts val="600"/>
              </a:spcBef>
              <a:spcAft>
                <a:spcPts val="0"/>
              </a:spcAft>
              <a:buClrTx/>
              <a:buSzTx/>
              <a:buFontTx/>
              <a:buNone/>
              <a:tabLst/>
              <a:defRPr/>
            </a:pPr>
            <a:r>
              <a:rPr kumimoji="1" lang="ja-JP" altLang="en-US" sz="1400" b="1" i="0" u="none" strike="noStrike" kern="1200" cap="none" spc="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rPr>
              <a:t>事業実施者</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180000" marR="0" lvl="0" indent="-182563" algn="l" defTabSz="913451" rtl="0" eaLnBrk="1" fontAlgn="auto" latinLnBrk="0" hangingPunct="1">
              <a:lnSpc>
                <a:spcPct val="100000"/>
              </a:lnSpc>
              <a:spcBef>
                <a:spcPts val="60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180000" marR="0" lvl="0" indent="-182563" algn="l" defTabSz="913451" rtl="0" eaLnBrk="1" fontAlgn="auto" latinLnBrk="0" hangingPunct="1">
              <a:lnSpc>
                <a:spcPct val="100000"/>
              </a:lnSpc>
              <a:spcBef>
                <a:spcPts val="600"/>
              </a:spcBef>
              <a:spcAft>
                <a:spcPts val="0"/>
              </a:spcAft>
              <a:buClrTx/>
              <a:buSzTx/>
              <a:buFontTx/>
              <a:buNone/>
              <a:tabLst/>
              <a:defRPr/>
            </a:pPr>
            <a:r>
              <a:rPr kumimoji="1" lang="ja-JP" altLang="en-US" sz="1400" b="1" i="0" u="none" strike="noStrike" kern="1200" cap="none" spc="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rPr>
              <a:t>自治体・金融機関の支援内容</a:t>
            </a:r>
            <a:endParaRPr kumimoji="1" lang="en-US" altLang="ja-JP" sz="1400" b="1" i="0" u="none" strike="noStrike" kern="1200" cap="none" spc="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endParaRPr>
          </a:p>
          <a:p>
            <a:pPr marL="180000" marR="0" lvl="0" indent="-182563" algn="l" defTabSz="913451" rtl="0" eaLnBrk="1" fontAlgn="auto" latinLnBrk="0" hangingPunct="1">
              <a:lnSpc>
                <a:spcPct val="100000"/>
              </a:lnSpc>
              <a:spcBef>
                <a:spcPts val="600"/>
              </a:spcBef>
              <a:spcAft>
                <a:spcPts val="0"/>
              </a:spcAft>
              <a:buClrTx/>
              <a:buSzTx/>
              <a:buFontTx/>
              <a:buNone/>
              <a:tabLst/>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公費による交付額：○○千円</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180000" marR="0" lvl="0" indent="-182563" algn="l" defTabSz="913451" rtl="0" eaLnBrk="1" fontAlgn="auto" latinLnBrk="0" hangingPunct="1">
              <a:lnSpc>
                <a:spcPts val="1200"/>
              </a:lnSpc>
              <a:spcBef>
                <a:spcPts val="600"/>
              </a:spcBef>
              <a:spcAft>
                <a:spcPts val="0"/>
              </a:spcAft>
              <a:buClrTx/>
              <a:buSzTx/>
              <a:buFontTx/>
              <a:buNone/>
              <a:tabLst/>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　 国費（地域経済循環創造事業交付金）：○○千円</a:t>
            </a:r>
            <a:endParaRPr kumimoji="1" lang="en-US" altLang="ja-JP"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endParaRPr>
          </a:p>
          <a:p>
            <a:pPr marL="180000" marR="0" lvl="0" indent="-182563" algn="l" defTabSz="913451" rtl="0" eaLnBrk="1" fontAlgn="auto" latinLnBrk="0" hangingPunct="1">
              <a:lnSpc>
                <a:spcPts val="1200"/>
              </a:lnSpc>
              <a:spcBef>
                <a:spcPts val="60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地方費：○○千円</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180000" marR="0" lvl="0" indent="-182563" algn="l" defTabSz="913451" rtl="0" eaLnBrk="1" fontAlgn="auto" latinLnBrk="0" hangingPunct="1">
              <a:lnSpc>
                <a:spcPct val="100000"/>
              </a:lnSpc>
              <a:spcBef>
                <a:spcPts val="600"/>
              </a:spcBef>
              <a:spcAft>
                <a:spcPts val="0"/>
              </a:spcAft>
              <a:buClrTx/>
              <a:buSzTx/>
              <a:buFontTx/>
              <a:buNone/>
              <a:tabLst/>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銀行による融資：○○千円</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180000" marR="0" lvl="0" indent="-182563" algn="l" defTabSz="913451" rtl="0" eaLnBrk="1" fontAlgn="auto" latinLnBrk="0" hangingPunct="1">
              <a:lnSpc>
                <a:spcPct val="100000"/>
              </a:lnSpc>
              <a:spcBef>
                <a:spcPts val="60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初期投資</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施設改修費・備品費（例）</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245" name="テキスト ボックス 8"/>
          <p:cNvSpPr txBox="1"/>
          <p:nvPr/>
        </p:nvSpPr>
        <p:spPr>
          <a:xfrm>
            <a:off x="7117081" y="3281333"/>
            <a:ext cx="2526662" cy="3314728"/>
          </a:xfrm>
          <a:prstGeom prst="rect">
            <a:avLst/>
          </a:prstGeom>
          <a:noFill/>
          <a:ln w="19050">
            <a:noFill/>
            <a:prstDash val="solid"/>
          </a:ln>
        </p:spPr>
        <p:txBody>
          <a:bodyPr wrap="square" rtlCol="0">
            <a:noAutofit/>
          </a:bodyPr>
          <a:lstStyle/>
          <a:p>
            <a:pPr marL="0" marR="0" lvl="0" indent="-182563" algn="l" defTabSz="913451"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rPr>
              <a:t>地域への貢献</a:t>
            </a:r>
            <a:endParaRPr kumimoji="1" lang="en-US" altLang="ja-JP" sz="1400" b="1" i="0" u="none" strike="noStrike" kern="1200" cap="none" spc="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endParaRPr>
          </a:p>
          <a:p>
            <a:pPr marL="182563" marR="0" lvl="0" indent="-182563" algn="l" defTabSz="913451" rtl="0" eaLnBrk="1" fontAlgn="auto" latinLnBrk="0" hangingPunct="1">
              <a:lnSpc>
                <a:spcPct val="100000"/>
              </a:lnSpc>
              <a:spcBef>
                <a:spcPts val="600"/>
              </a:spcBef>
              <a:spcAft>
                <a:spcPts val="0"/>
              </a:spcAft>
              <a:buClrTx/>
              <a:buSzTx/>
              <a:buFontTx/>
              <a:buNone/>
              <a:tabLst>
                <a:tab pos="0" algn="l"/>
              </a:tabLst>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182563" marR="0" lvl="0" indent="-182563" algn="l" defTabSz="913451" rtl="0" eaLnBrk="1" fontAlgn="auto" latinLnBrk="0" hangingPunct="1">
              <a:lnSpc>
                <a:spcPct val="100000"/>
              </a:lnSpc>
              <a:spcBef>
                <a:spcPts val="0"/>
              </a:spcBef>
              <a:spcAft>
                <a:spcPts val="0"/>
              </a:spcAft>
              <a:buClrTx/>
              <a:buSzTx/>
              <a:buFontTx/>
              <a:buNone/>
              <a:tabLst>
                <a:tab pos="0" algn="l"/>
              </a:tabLst>
              <a:defRPr/>
            </a:pP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182563" marR="0" lvl="0" indent="-182563" algn="l" defTabSz="913451" rtl="0" eaLnBrk="1" fontAlgn="auto" latinLnBrk="0" hangingPunct="1">
              <a:lnSpc>
                <a:spcPct val="100000"/>
              </a:lnSpc>
              <a:spcBef>
                <a:spcPts val="0"/>
              </a:spcBef>
              <a:spcAft>
                <a:spcPts val="0"/>
              </a:spcAft>
              <a:buClrTx/>
              <a:buSzTx/>
              <a:buFontTx/>
              <a:buNone/>
              <a:tabLst>
                <a:tab pos="0" algn="l"/>
              </a:tabLst>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182563" marR="0" lvl="0" indent="-182563" algn="l" defTabSz="913451" rtl="0" eaLnBrk="1" fontAlgn="auto" latinLnBrk="0" hangingPunct="1">
              <a:lnSpc>
                <a:spcPct val="100000"/>
              </a:lnSpc>
              <a:spcBef>
                <a:spcPts val="0"/>
              </a:spcBef>
              <a:spcAft>
                <a:spcPts val="0"/>
              </a:spcAft>
              <a:buClrTx/>
              <a:buSzTx/>
              <a:buFontTx/>
              <a:buNone/>
              <a:tabLst/>
              <a:defRPr/>
            </a:pP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182563" marR="0" lvl="0" indent="-182563" algn="l" defTabSz="913451"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246" name="テキスト ボックス 11"/>
          <p:cNvSpPr txBox="1"/>
          <p:nvPr/>
        </p:nvSpPr>
        <p:spPr>
          <a:xfrm>
            <a:off x="58317" y="3279855"/>
            <a:ext cx="6275368" cy="2246769"/>
          </a:xfrm>
          <a:prstGeom prst="rect">
            <a:avLst/>
          </a:prstGeom>
          <a:noFill/>
        </p:spPr>
        <p:txBody>
          <a:bodyPr wrap="square" rtlCol="0">
            <a:spAutoFit/>
          </a:bodyPr>
          <a:lstStyle/>
          <a:p>
            <a:pPr marL="361950" marR="0" lvl="0" indent="-182563" algn="just" defTabSz="936163" rtl="0" eaLnBrk="1" fontAlgn="auto" latinLnBrk="0" hangingPunct="1">
              <a:lnSpc>
                <a:spcPts val="1800"/>
              </a:lnSpc>
              <a:spcBef>
                <a:spcPts val="0"/>
              </a:spcBef>
              <a:spcAft>
                <a:spcPts val="0"/>
              </a:spcAft>
              <a:buClrTx/>
              <a:buSzTx/>
              <a:buFontTx/>
              <a:buNone/>
              <a:tabLst/>
              <a:defRPr/>
            </a:pPr>
            <a:r>
              <a:rPr kumimoji="1" lang="ja-JP" altLang="en-US" sz="1400" b="1" i="0" u="none" strike="noStrike" kern="1200" cap="none" spc="10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rPr>
              <a:t>取組内容</a:t>
            </a:r>
            <a:endParaRPr kumimoji="1" lang="en-US" altLang="ja-JP" sz="1400" b="1" i="0" u="none" strike="noStrike" kern="1200" cap="none" spc="10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endParaRPr>
          </a:p>
          <a:p>
            <a:pPr marL="361950" marR="0" lvl="0" indent="-182563" algn="just" defTabSz="936163" rtl="0" eaLnBrk="1" fontAlgn="auto" latinLnBrk="0" hangingPunct="1">
              <a:lnSpc>
                <a:spcPts val="1800"/>
              </a:lnSpc>
              <a:spcBef>
                <a:spcPts val="600"/>
              </a:spcBef>
              <a:spcAft>
                <a:spcPts val="0"/>
              </a:spcAft>
              <a:buClrTx/>
              <a:buSzTx/>
              <a:buFontTx/>
              <a:buNone/>
              <a:tabLst/>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10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10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361950" marR="0" lvl="0" indent="-182563" algn="just" defTabSz="936163" rtl="0" eaLnBrk="1" fontAlgn="auto" latinLnBrk="0" hangingPunct="1">
              <a:lnSpc>
                <a:spcPts val="1800"/>
              </a:lnSpc>
              <a:spcBef>
                <a:spcPts val="600"/>
              </a:spcBef>
              <a:spcAft>
                <a:spcPts val="0"/>
              </a:spcAft>
              <a:buClrTx/>
              <a:buSzTx/>
              <a:buFontTx/>
              <a:buNone/>
              <a:tabLst/>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10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10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361950" marR="0" lvl="0" indent="-182563" algn="just" defTabSz="936163" rtl="0" eaLnBrk="1" fontAlgn="auto" latinLnBrk="0" hangingPunct="1">
              <a:lnSpc>
                <a:spcPts val="1800"/>
              </a:lnSpc>
              <a:spcBef>
                <a:spcPts val="600"/>
              </a:spcBef>
              <a:spcAft>
                <a:spcPts val="0"/>
              </a:spcAft>
              <a:buClrTx/>
              <a:buSzTx/>
              <a:buFontTx/>
              <a:buNone/>
              <a:tabLst/>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10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10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361950" marR="0" lvl="0" indent="-182563" algn="just" defTabSz="936163" rtl="0" eaLnBrk="1" fontAlgn="auto" latinLnBrk="0" hangingPunct="1">
              <a:lnSpc>
                <a:spcPts val="1800"/>
              </a:lnSpc>
              <a:spcBef>
                <a:spcPts val="600"/>
              </a:spcBef>
              <a:spcAft>
                <a:spcPts val="0"/>
              </a:spcAft>
              <a:buClrTx/>
              <a:buSzTx/>
              <a:buFontTx/>
              <a:buNone/>
              <a:tabLst/>
              <a:defRPr/>
            </a:pPr>
            <a:endParaRPr kumimoji="1" lang="en-US" altLang="ja-JP" sz="1500" b="0" i="0" u="sng" strike="noStrike" kern="1200" cap="none" spc="10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cxnSp>
        <p:nvCxnSpPr>
          <p:cNvPr id="1247" name="直線コネクタ 22"/>
          <p:cNvCxnSpPr>
            <a:cxnSpLocks/>
          </p:cNvCxnSpPr>
          <p:nvPr/>
        </p:nvCxnSpPr>
        <p:spPr>
          <a:xfrm>
            <a:off x="135327" y="1196752"/>
            <a:ext cx="5024079"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48" name="直線コネクタ 23"/>
          <p:cNvCxnSpPr>
            <a:cxnSpLocks/>
          </p:cNvCxnSpPr>
          <p:nvPr/>
        </p:nvCxnSpPr>
        <p:spPr>
          <a:xfrm>
            <a:off x="5332537" y="1196752"/>
            <a:ext cx="435641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49" name="直線コネクタ 24"/>
          <p:cNvCxnSpPr>
            <a:cxnSpLocks/>
          </p:cNvCxnSpPr>
          <p:nvPr/>
        </p:nvCxnSpPr>
        <p:spPr>
          <a:xfrm>
            <a:off x="5332537" y="1772816"/>
            <a:ext cx="435641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50" name="直線コネクタ 25"/>
          <p:cNvCxnSpPr>
            <a:cxnSpLocks/>
          </p:cNvCxnSpPr>
          <p:nvPr/>
        </p:nvCxnSpPr>
        <p:spPr>
          <a:xfrm>
            <a:off x="287784" y="3571449"/>
            <a:ext cx="651665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51" name="直線コネクタ 26"/>
          <p:cNvCxnSpPr>
            <a:cxnSpLocks/>
          </p:cNvCxnSpPr>
          <p:nvPr/>
        </p:nvCxnSpPr>
        <p:spPr>
          <a:xfrm>
            <a:off x="7117081" y="3573016"/>
            <a:ext cx="2461081"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252" name="スライド番号プレースホルダー 1"/>
          <p:cNvSpPr>
            <a:spLocks noGrp="1"/>
          </p:cNvSpPr>
          <p:nvPr>
            <p:ph type="sldNum" sz="quarter" idx="12"/>
          </p:nvPr>
        </p:nvSpPr>
        <p:spPr>
          <a:xfrm>
            <a:off x="7709790" y="6465264"/>
            <a:ext cx="2311400" cy="365125"/>
          </a:xfrm>
        </p:spPr>
        <p:txBody>
          <a:bodyPr/>
          <a:lstStyle/>
          <a:p>
            <a:pPr marL="0" marR="0" lvl="0" indent="0" algn="r" defTabSz="913451" rtl="0" eaLnBrk="1" fontAlgn="auto" latinLnBrk="0" hangingPunct="1">
              <a:lnSpc>
                <a:spcPct val="100000"/>
              </a:lnSpc>
              <a:spcBef>
                <a:spcPts val="0"/>
              </a:spcBef>
              <a:spcAft>
                <a:spcPts val="0"/>
              </a:spcAft>
              <a:buClrTx/>
              <a:buSzTx/>
              <a:buFontTx/>
              <a:buNone/>
              <a:tabLst/>
              <a:defRPr/>
            </a:pPr>
            <a:fld id="{E8BA8041-834A-4C04-A0B8-421FCD2EF705}" type="slidenum">
              <a:rPr kumimoji="1" lang="ja-JP" altLang="en-US" sz="1800" b="0" i="0" u="none" strike="noStrike" kern="1200" cap="none" spc="0" normalizeH="0" baseline="0" noProof="0">
                <a:ln>
                  <a:noFill/>
                </a:ln>
                <a:solidFill>
                  <a:prstClr val="black">
                    <a:tint val="75000"/>
                  </a:prstClr>
                </a:solidFill>
                <a:effectLst/>
                <a:uLnTx/>
                <a:uFillTx/>
                <a:latin typeface="Meiryo UI" panose="020B0604030504040204" pitchFamily="50" charset="-128"/>
                <a:ea typeface="Meiryo UI" panose="020B0604030504040204" pitchFamily="50" charset="-128"/>
                <a:cs typeface="+mn-cs"/>
              </a:rPr>
              <a:pPr marL="0" marR="0" lvl="0" indent="0" algn="r" defTabSz="913451" rtl="0" eaLnBrk="1" fontAlgn="auto" latinLnBrk="0" hangingPunct="1">
                <a:lnSpc>
                  <a:spcPct val="100000"/>
                </a:lnSpc>
                <a:spcBef>
                  <a:spcPts val="0"/>
                </a:spcBef>
                <a:spcAft>
                  <a:spcPts val="0"/>
                </a:spcAft>
                <a:buClrTx/>
                <a:buSzTx/>
                <a:buFontTx/>
                <a:buNone/>
                <a:tabLst/>
                <a:defRPr/>
              </a:pPr>
              <a:t>1</a:t>
            </a:fld>
            <a:endParaRPr kumimoji="1" lang="ja-JP" altLang="en-US" sz="1800" b="0" i="0" u="none" strike="noStrike" kern="1200" cap="none" spc="0" normalizeH="0" baseline="0" noProof="0" dirty="0">
              <a:ln>
                <a:noFill/>
              </a:ln>
              <a:solidFill>
                <a:prstClr val="black">
                  <a:tint val="75000"/>
                </a:prstClr>
              </a:solidFill>
              <a:effectLst/>
              <a:uLnTx/>
              <a:uFillTx/>
              <a:latin typeface="Meiryo UI" panose="020B0604030504040204" pitchFamily="50" charset="-128"/>
              <a:ea typeface="Meiryo UI" panose="020B0604030504040204" pitchFamily="50" charset="-128"/>
              <a:cs typeface="+mn-cs"/>
            </a:endParaRPr>
          </a:p>
        </p:txBody>
      </p:sp>
      <p:sp>
        <p:nvSpPr>
          <p:cNvPr id="1253" name="テキスト ボックス 28"/>
          <p:cNvSpPr txBox="1"/>
          <p:nvPr/>
        </p:nvSpPr>
        <p:spPr>
          <a:xfrm>
            <a:off x="745622" y="6373100"/>
            <a:ext cx="1605472" cy="276999"/>
          </a:xfrm>
          <a:prstGeom prst="rect">
            <a:avLst/>
          </a:prstGeom>
          <a:noFill/>
          <a:ln w="6350">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l" defTabSz="91345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000FF"/>
                </a:solidFill>
                <a:effectLst/>
                <a:uLnTx/>
                <a:uFillTx/>
                <a:latin typeface="AR P丸ゴシック体E" panose="020F0900000000000000" pitchFamily="50" charset="-128"/>
                <a:ea typeface="AR P丸ゴシック体E" panose="020F0900000000000000" pitchFamily="50" charset="-128"/>
                <a:cs typeface="+mn-cs"/>
              </a:rPr>
              <a:t>写真・イメージ①</a:t>
            </a:r>
            <a:endParaRPr kumimoji="1" lang="en-US" altLang="ja-JP" sz="1200" b="0" i="0" u="none" strike="noStrike" kern="1200" cap="none" spc="0" normalizeH="0" baseline="0" noProof="0" dirty="0">
              <a:ln>
                <a:noFill/>
              </a:ln>
              <a:solidFill>
                <a:srgbClr val="0000FF"/>
              </a:solidFill>
              <a:effectLst/>
              <a:uLnTx/>
              <a:uFillTx/>
              <a:latin typeface="AR P丸ゴシック体E" panose="020F0900000000000000" pitchFamily="50" charset="-128"/>
              <a:ea typeface="AR P丸ゴシック体E" panose="020F0900000000000000" pitchFamily="50" charset="-128"/>
              <a:cs typeface="+mn-cs"/>
            </a:endParaRPr>
          </a:p>
        </p:txBody>
      </p:sp>
      <p:sp>
        <p:nvSpPr>
          <p:cNvPr id="1254" name="正方形/長方形 29"/>
          <p:cNvSpPr/>
          <p:nvPr/>
        </p:nvSpPr>
        <p:spPr>
          <a:xfrm>
            <a:off x="622902" y="5349249"/>
            <a:ext cx="1512168" cy="9869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451"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Calibri" panose="020F0502020204030204"/>
              <a:ea typeface="メイリオ" panose="020B0604030504040204" pitchFamily="50" charset="-128"/>
              <a:cs typeface="+mn-cs"/>
            </a:endParaRPr>
          </a:p>
        </p:txBody>
      </p:sp>
      <p:sp>
        <p:nvSpPr>
          <p:cNvPr id="1255" name="正方形/長方形 30"/>
          <p:cNvSpPr/>
          <p:nvPr/>
        </p:nvSpPr>
        <p:spPr>
          <a:xfrm>
            <a:off x="2877601" y="5334768"/>
            <a:ext cx="1512168" cy="9869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451"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Calibri" panose="020F0502020204030204"/>
              <a:ea typeface="メイリオ" panose="020B0604030504040204" pitchFamily="50" charset="-128"/>
              <a:cs typeface="+mn-cs"/>
            </a:endParaRPr>
          </a:p>
        </p:txBody>
      </p:sp>
      <p:sp>
        <p:nvSpPr>
          <p:cNvPr id="1256" name="正方形/長方形 31"/>
          <p:cNvSpPr/>
          <p:nvPr/>
        </p:nvSpPr>
        <p:spPr>
          <a:xfrm>
            <a:off x="5159406" y="5326572"/>
            <a:ext cx="1512168" cy="9869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451"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Calibri" panose="020F0502020204030204"/>
              <a:ea typeface="メイリオ" panose="020B0604030504040204" pitchFamily="50" charset="-128"/>
              <a:cs typeface="+mn-cs"/>
            </a:endParaRPr>
          </a:p>
        </p:txBody>
      </p:sp>
      <p:sp>
        <p:nvSpPr>
          <p:cNvPr id="1257" name="テキスト ボックス 32"/>
          <p:cNvSpPr txBox="1"/>
          <p:nvPr/>
        </p:nvSpPr>
        <p:spPr>
          <a:xfrm>
            <a:off x="2989272" y="6365237"/>
            <a:ext cx="1605472" cy="276999"/>
          </a:xfrm>
          <a:prstGeom prst="rect">
            <a:avLst/>
          </a:prstGeom>
          <a:noFill/>
          <a:ln w="6350">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l" defTabSz="91345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000FF"/>
                </a:solidFill>
                <a:effectLst/>
                <a:uLnTx/>
                <a:uFillTx/>
                <a:latin typeface="AR P丸ゴシック体E" panose="020F0900000000000000" pitchFamily="50" charset="-128"/>
                <a:ea typeface="AR P丸ゴシック体E" panose="020F0900000000000000" pitchFamily="50" charset="-128"/>
                <a:cs typeface="+mn-cs"/>
              </a:rPr>
              <a:t>写真・イメージ②</a:t>
            </a:r>
            <a:endParaRPr kumimoji="1" lang="en-US" altLang="ja-JP" sz="1200" b="0" i="0" u="none" strike="noStrike" kern="1200" cap="none" spc="0" normalizeH="0" baseline="0" noProof="0" dirty="0">
              <a:ln>
                <a:noFill/>
              </a:ln>
              <a:solidFill>
                <a:srgbClr val="0000FF"/>
              </a:solidFill>
              <a:effectLst/>
              <a:uLnTx/>
              <a:uFillTx/>
              <a:latin typeface="AR P丸ゴシック体E" panose="020F0900000000000000" pitchFamily="50" charset="-128"/>
              <a:ea typeface="AR P丸ゴシック体E" panose="020F0900000000000000" pitchFamily="50" charset="-128"/>
              <a:cs typeface="+mn-cs"/>
            </a:endParaRPr>
          </a:p>
        </p:txBody>
      </p:sp>
      <p:sp>
        <p:nvSpPr>
          <p:cNvPr id="1258" name="テキスト ボックス 33"/>
          <p:cNvSpPr txBox="1"/>
          <p:nvPr/>
        </p:nvSpPr>
        <p:spPr>
          <a:xfrm>
            <a:off x="5239936" y="6357788"/>
            <a:ext cx="1605472" cy="276999"/>
          </a:xfrm>
          <a:prstGeom prst="rect">
            <a:avLst/>
          </a:prstGeom>
          <a:noFill/>
          <a:ln w="6350">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l" defTabSz="91345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000FF"/>
                </a:solidFill>
                <a:effectLst/>
                <a:uLnTx/>
                <a:uFillTx/>
                <a:latin typeface="AR P丸ゴシック体E" panose="020F0900000000000000" pitchFamily="50" charset="-128"/>
                <a:ea typeface="AR P丸ゴシック体E" panose="020F0900000000000000" pitchFamily="50" charset="-128"/>
                <a:cs typeface="+mn-cs"/>
              </a:rPr>
              <a:t>写真・イメージ③</a:t>
            </a:r>
            <a:endParaRPr kumimoji="1" lang="en-US" altLang="ja-JP" sz="1200" b="0" i="0" u="none" strike="noStrike" kern="1200" cap="none" spc="0" normalizeH="0" baseline="0" noProof="0" dirty="0">
              <a:ln>
                <a:noFill/>
              </a:ln>
              <a:solidFill>
                <a:srgbClr val="0000FF"/>
              </a:solidFill>
              <a:effectLst/>
              <a:uLnTx/>
              <a:uFillTx/>
              <a:latin typeface="AR P丸ゴシック体E" panose="020F0900000000000000" pitchFamily="50" charset="-128"/>
              <a:ea typeface="AR P丸ゴシック体E" panose="020F0900000000000000" pitchFamily="50" charset="-128"/>
              <a:cs typeface="+mn-cs"/>
            </a:endParaRPr>
          </a:p>
        </p:txBody>
      </p:sp>
    </p:spTree>
    <p:extLst>
      <p:ext uri="{BB962C8B-B14F-4D97-AF65-F5344CB8AC3E}">
        <p14:creationId xmlns:p14="http://schemas.microsoft.com/office/powerpoint/2010/main" val="23661338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60" name="テキスト ボックス 3"/>
          <p:cNvSpPr txBox="1"/>
          <p:nvPr/>
        </p:nvSpPr>
        <p:spPr>
          <a:xfrm>
            <a:off x="71760" y="99671"/>
            <a:ext cx="7200800" cy="553998"/>
          </a:xfrm>
          <a:prstGeom prst="rect">
            <a:avLst/>
          </a:prstGeom>
          <a:noFill/>
        </p:spPr>
        <p:txBody>
          <a:bodyPr wrap="square" lIns="0" tIns="0" rIns="0" bIns="0" rtlCol="0">
            <a:spAutoFit/>
          </a:bodyPr>
          <a:lstStyle/>
          <a:p>
            <a:pPr marL="0" marR="0" lvl="0" indent="0" algn="l" defTabSz="883036" rtl="0" eaLnBrk="1" fontAlgn="auto" latinLnBrk="0" hangingPunct="1">
              <a:lnSpc>
                <a:spcPct val="100000"/>
              </a:lnSpc>
              <a:spcBef>
                <a:spcPts val="0"/>
              </a:spcBef>
              <a:spcAft>
                <a:spcPts val="0"/>
              </a:spcAft>
              <a:buClrTx/>
              <a:buSzTx/>
              <a:buFontTx/>
              <a:buNone/>
              <a:tabLst/>
              <a:defRPr/>
            </a:pPr>
            <a:r>
              <a:rPr kumimoji="0" lang="ja-JP" altLang="en-US" sz="18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ローカル</a:t>
            </a:r>
            <a:r>
              <a:rPr kumimoji="0" lang="en-US" altLang="ja-JP" sz="18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10,000</a:t>
            </a:r>
            <a:r>
              <a:rPr kumimoji="0" lang="ja-JP" altLang="en-US" sz="18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プロジェクト 鹿児島県長島町</a:t>
            </a:r>
          </a:p>
          <a:p>
            <a:pPr lvl="0" defTabSz="883036">
              <a:defRPr/>
            </a:pPr>
            <a:r>
              <a:rPr kumimoji="0" lang="ja-JP" altLang="en-US" b="1" spc="300" dirty="0">
                <a:solidFill>
                  <a:srgbClr val="FFFFFF"/>
                </a:solidFill>
                <a:latin typeface="Meiryo UI" panose="020B0604030504040204" pitchFamily="34" charset="-128"/>
                <a:ea typeface="Meiryo UI" panose="020B0604030504040204" pitchFamily="34" charset="-128"/>
              </a:rPr>
              <a:t>　「ぶりと茶どころ鹿児島活性化事業</a:t>
            </a:r>
            <a:r>
              <a:rPr kumimoji="0" lang="ja-JP" altLang="en-US" sz="18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a:t>
            </a:r>
          </a:p>
        </p:txBody>
      </p:sp>
      <p:sp>
        <p:nvSpPr>
          <p:cNvPr id="1261" name="テキスト ボックス 21"/>
          <p:cNvSpPr txBox="1"/>
          <p:nvPr/>
        </p:nvSpPr>
        <p:spPr>
          <a:xfrm>
            <a:off x="8101688" y="490563"/>
            <a:ext cx="1840572" cy="215444"/>
          </a:xfrm>
          <a:prstGeom prst="rect">
            <a:avLst/>
          </a:prstGeom>
          <a:noFill/>
        </p:spPr>
        <p:txBody>
          <a:bodyPr wrap="square" lIns="0" tIns="0" rIns="0" bIns="0" rtlCol="0">
            <a:spAutoFit/>
          </a:bodyPr>
          <a:lstStyle/>
          <a:p>
            <a:pPr marL="0" marR="0" lvl="0" indent="0" algn="l" defTabSz="883036" rtl="0" eaLnBrk="1" fontAlgn="auto" latinLnBrk="0" hangingPunct="1">
              <a:lnSpc>
                <a:spcPct val="100000"/>
              </a:lnSpc>
              <a:spcBef>
                <a:spcPts val="0"/>
              </a:spcBef>
              <a:spcAft>
                <a:spcPts val="0"/>
              </a:spcAft>
              <a:buClrTx/>
              <a:buSzTx/>
              <a:buFontTx/>
              <a:buNone/>
              <a:tabLst/>
              <a:defRPr/>
            </a:pPr>
            <a:r>
              <a:rPr kumimoji="0" lang="zh-TW" altLang="en-US" sz="14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令和</a:t>
            </a:r>
            <a:r>
              <a:rPr kumimoji="0" lang="ja-JP" altLang="en-US" sz="14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２</a:t>
            </a:r>
            <a:r>
              <a:rPr kumimoji="0" lang="zh-TW" altLang="en-US" sz="14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年</a:t>
            </a:r>
            <a:r>
              <a:rPr kumimoji="0" lang="ja-JP" altLang="en-US" sz="14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度採択</a:t>
            </a:r>
            <a:endParaRPr kumimoji="0" lang="zh-TW" altLang="en-US" sz="14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endParaRPr>
          </a:p>
        </p:txBody>
      </p:sp>
      <p:sp>
        <p:nvSpPr>
          <p:cNvPr id="1262" name="正方形/長方形 5"/>
          <p:cNvSpPr/>
          <p:nvPr/>
        </p:nvSpPr>
        <p:spPr>
          <a:xfrm>
            <a:off x="175988" y="3172060"/>
            <a:ext cx="9719386" cy="35608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ctr" anchorCtr="0"/>
          <a:lstStyle/>
          <a:p>
            <a:pPr marL="361950" marR="0" lvl="0" indent="-182563" algn="just" defTabSz="936163" rtl="0" eaLnBrk="1" fontAlgn="auto" latinLnBrk="0" hangingPunct="1">
              <a:lnSpc>
                <a:spcPct val="100000"/>
              </a:lnSpc>
              <a:spcBef>
                <a:spcPts val="0"/>
              </a:spcBef>
              <a:spcAft>
                <a:spcPts val="0"/>
              </a:spcAft>
              <a:buClrTx/>
              <a:buSzTx/>
              <a:buFontTx/>
              <a:buNone/>
              <a:tabLst/>
              <a:defRPr/>
            </a:pPr>
            <a:endParaRPr kumimoji="1" lang="en-US" altLang="ja-JP" sz="15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263" name="テキスト ボックス 6"/>
          <p:cNvSpPr txBox="1"/>
          <p:nvPr/>
        </p:nvSpPr>
        <p:spPr>
          <a:xfrm>
            <a:off x="71760" y="910114"/>
            <a:ext cx="5165845" cy="2046714"/>
          </a:xfrm>
          <a:prstGeom prst="rect">
            <a:avLst/>
          </a:prstGeom>
          <a:noFill/>
          <a:ln w="9525">
            <a:noFill/>
            <a:prstDash val="lgDash"/>
          </a:ln>
        </p:spPr>
        <p:txBody>
          <a:bodyPr wrap="square" rtlCol="0">
            <a:spAutoFit/>
          </a:bodyPr>
          <a:lstStyle/>
          <a:p>
            <a:pPr marL="180000" marR="0" lvl="0" indent="-182563" algn="l" defTabSz="913451" rtl="0" eaLnBrk="1" fontAlgn="auto" latinLnBrk="0" hangingPunct="1">
              <a:lnSpc>
                <a:spcPct val="100000"/>
              </a:lnSpc>
              <a:spcBef>
                <a:spcPts val="600"/>
              </a:spcBef>
              <a:spcAft>
                <a:spcPts val="0"/>
              </a:spcAft>
              <a:buClrTx/>
              <a:buSzTx/>
              <a:buFontTx/>
              <a:buNone/>
              <a:tabLst/>
              <a:defRPr/>
            </a:pPr>
            <a:r>
              <a:rPr kumimoji="1" lang="ja-JP" altLang="en-US" sz="1400" b="1" i="0" u="none" strike="noStrike" kern="1200" cap="none" spc="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rPr>
              <a:t>事業背景</a:t>
            </a:r>
            <a:endParaRPr kumimoji="1" lang="en-US" altLang="ja-JP" sz="1400" b="1" i="0" u="none" strike="noStrike" kern="1200" cap="none" spc="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endParaRPr>
          </a:p>
          <a:p>
            <a:pPr marL="180000" lvl="0" indent="-182563">
              <a:spcBef>
                <a:spcPts val="600"/>
              </a:spcBef>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　</a:t>
            </a:r>
            <a:r>
              <a:rPr lang="ja-JP" altLang="en-US" sz="1400" dirty="0">
                <a:solidFill>
                  <a:prstClr val="black"/>
                </a:solidFill>
                <a:latin typeface="Meiryo UI" panose="020B0604030504040204" pitchFamily="50" charset="-128"/>
                <a:ea typeface="Meiryo UI" panose="020B0604030504040204" pitchFamily="50" charset="-128"/>
              </a:rPr>
              <a:t>コロナ禍で養殖ぶりの販売が停滞。浜値以下での販売にもなり、水産業を基幹産業とする町の経済に大きな影響を与えている。</a:t>
            </a:r>
          </a:p>
          <a:p>
            <a:pPr marL="180000" lvl="0" indent="-182563">
              <a:spcBef>
                <a:spcPts val="600"/>
              </a:spcBef>
              <a:defRPr/>
            </a:pPr>
            <a:r>
              <a:rPr lang="ja-JP" altLang="en-US" sz="1400" dirty="0">
                <a:solidFill>
                  <a:srgbClr val="EE9205"/>
                </a:solidFill>
                <a:latin typeface="Meiryo UI" panose="020B0604030504040204" pitchFamily="50" charset="-128"/>
                <a:ea typeface="Meiryo UI" panose="020B0604030504040204" pitchFamily="50" charset="-128"/>
              </a:rPr>
              <a:t>●　</a:t>
            </a:r>
            <a:r>
              <a:rPr lang="ja-JP" altLang="en-US" sz="1400" dirty="0">
                <a:solidFill>
                  <a:prstClr val="black"/>
                </a:solidFill>
                <a:latin typeface="Meiryo UI" panose="020B0604030504040204" pitchFamily="50" charset="-128"/>
                <a:ea typeface="Meiryo UI" panose="020B0604030504040204" pitchFamily="50" charset="-128"/>
              </a:rPr>
              <a:t>コロナ禍によりお茶の需要が伸びず、価格が低迷している。また、日本屈指のお茶産地でありながら「原料供給県」に甘んじている。</a:t>
            </a:r>
          </a:p>
          <a:p>
            <a:pPr marL="180000" lvl="0" indent="-182563">
              <a:spcBef>
                <a:spcPts val="600"/>
              </a:spcBef>
              <a:defRPr/>
            </a:pPr>
            <a:r>
              <a:rPr lang="ja-JP" altLang="en-US" sz="1400" dirty="0">
                <a:solidFill>
                  <a:srgbClr val="EE9205"/>
                </a:solidFill>
                <a:latin typeface="Meiryo UI" panose="020B0604030504040204" pitchFamily="50" charset="-128"/>
                <a:ea typeface="Meiryo UI" panose="020B0604030504040204" pitchFamily="50" charset="-128"/>
              </a:rPr>
              <a:t>●　</a:t>
            </a:r>
            <a:r>
              <a:rPr lang="ja-JP" altLang="en-US" sz="1400" dirty="0">
                <a:solidFill>
                  <a:prstClr val="black"/>
                </a:solidFill>
                <a:latin typeface="Meiryo UI" panose="020B0604030504040204" pitchFamily="50" charset="-128"/>
                <a:ea typeface="Meiryo UI" panose="020B0604030504040204" pitchFamily="50" charset="-128"/>
              </a:rPr>
              <a:t>コロナ禍による巣ごもり需要が拡大し、手間を掛けずに食べられる商品の需要やインターネットによる販売が拡大しているが、それに対応できていない。</a:t>
            </a:r>
          </a:p>
        </p:txBody>
      </p:sp>
      <p:sp>
        <p:nvSpPr>
          <p:cNvPr id="1264" name="テキスト ボックス 7"/>
          <p:cNvSpPr txBox="1"/>
          <p:nvPr/>
        </p:nvSpPr>
        <p:spPr>
          <a:xfrm>
            <a:off x="5332537" y="912358"/>
            <a:ext cx="4636242" cy="2312037"/>
          </a:xfrm>
          <a:prstGeom prst="rect">
            <a:avLst/>
          </a:prstGeom>
          <a:noFill/>
          <a:ln w="9525">
            <a:noFill/>
            <a:prstDash val="lgDash"/>
          </a:ln>
        </p:spPr>
        <p:txBody>
          <a:bodyPr wrap="square" rtlCol="0">
            <a:noAutofit/>
          </a:bodyPr>
          <a:lstStyle/>
          <a:p>
            <a:pPr marL="180000" marR="0" lvl="0" indent="-182563" algn="l" defTabSz="913451" rtl="0" eaLnBrk="1" fontAlgn="auto" latinLnBrk="0" hangingPunct="1">
              <a:lnSpc>
                <a:spcPct val="100000"/>
              </a:lnSpc>
              <a:spcBef>
                <a:spcPts val="600"/>
              </a:spcBef>
              <a:spcAft>
                <a:spcPts val="0"/>
              </a:spcAft>
              <a:buClrTx/>
              <a:buSzTx/>
              <a:buFontTx/>
              <a:buNone/>
              <a:tabLst/>
              <a:defRPr/>
            </a:pPr>
            <a:r>
              <a:rPr kumimoji="1" lang="ja-JP" altLang="en-US" sz="1400" b="1" i="0" u="none" strike="noStrike" kern="1200" cap="none" spc="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rPr>
              <a:t>事業実施者</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180000" lvl="0" indent="-182563">
              <a:spcBef>
                <a:spcPts val="600"/>
              </a:spcBef>
              <a:defRPr/>
            </a:pPr>
            <a:r>
              <a:rPr lang="ja-JP" altLang="en-US" sz="1400" dirty="0">
                <a:solidFill>
                  <a:prstClr val="black"/>
                </a:solidFill>
                <a:latin typeface="Meiryo UI" panose="020B0604030504040204" pitchFamily="50" charset="-128"/>
                <a:ea typeface="Meiryo UI" panose="020B0604030504040204" pitchFamily="50" charset="-128"/>
              </a:rPr>
              <a:t>株式会社　夢ながしま</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180000" marR="0" lvl="0" indent="-182563" algn="l" defTabSz="913451" rtl="0" eaLnBrk="1" fontAlgn="auto" latinLnBrk="0" hangingPunct="1">
              <a:lnSpc>
                <a:spcPct val="100000"/>
              </a:lnSpc>
              <a:spcBef>
                <a:spcPts val="600"/>
              </a:spcBef>
              <a:spcAft>
                <a:spcPts val="0"/>
              </a:spcAft>
              <a:buClrTx/>
              <a:buSzTx/>
              <a:buFontTx/>
              <a:buNone/>
              <a:tabLst/>
              <a:defRPr/>
            </a:pPr>
            <a:r>
              <a:rPr kumimoji="1" lang="ja-JP" altLang="en-US" sz="1400" b="1" i="0" u="none" strike="noStrike" kern="1200" cap="none" spc="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rPr>
              <a:t>自治体・金融機関の支援内容</a:t>
            </a:r>
            <a:endParaRPr kumimoji="1" lang="en-US" altLang="ja-JP" sz="1400" b="1" i="0" u="none" strike="noStrike" kern="1200" cap="none" spc="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endParaRPr>
          </a:p>
          <a:p>
            <a:pPr marL="180000" lvl="0" indent="-182563">
              <a:spcBef>
                <a:spcPts val="600"/>
              </a:spcBef>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公費による交付額：</a:t>
            </a:r>
            <a:r>
              <a:rPr lang="en-US" altLang="ja-JP" sz="1400" dirty="0">
                <a:solidFill>
                  <a:prstClr val="black"/>
                </a:solidFill>
                <a:latin typeface="Meiryo UI" panose="020B0604030504040204" pitchFamily="50" charset="-128"/>
                <a:ea typeface="Meiryo UI" panose="020B0604030504040204" pitchFamily="50" charset="-128"/>
              </a:rPr>
              <a:t>23,500</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千円</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180000" lvl="0" indent="-182563">
              <a:lnSpc>
                <a:spcPts val="1200"/>
              </a:lnSpc>
              <a:spcBef>
                <a:spcPts val="600"/>
              </a:spcBef>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　 国費（地域経済循環創造事業交付金）：</a:t>
            </a:r>
            <a:r>
              <a:rPr lang="en-US" altLang="ja-JP" sz="1400" dirty="0">
                <a:solidFill>
                  <a:srgbClr val="EE9205"/>
                </a:solidFill>
                <a:latin typeface="Meiryo UI" panose="020B0604030504040204" pitchFamily="50" charset="-128"/>
                <a:ea typeface="Meiryo UI" panose="020B0604030504040204" pitchFamily="50" charset="-128"/>
              </a:rPr>
              <a:t>17,625</a:t>
            </a: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千円</a:t>
            </a:r>
            <a:endParaRPr kumimoji="1" lang="en-US" altLang="ja-JP"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endParaRPr>
          </a:p>
          <a:p>
            <a:pPr marL="180000" lvl="0" indent="-182563">
              <a:lnSpc>
                <a:spcPts val="1200"/>
              </a:lnSpc>
              <a:spcBef>
                <a:spcPts val="600"/>
              </a:spcBef>
              <a:defRPr/>
            </a:pP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地方費：</a:t>
            </a:r>
            <a:r>
              <a:rPr lang="en-US" altLang="ja-JP" sz="1400" dirty="0">
                <a:solidFill>
                  <a:prstClr val="black"/>
                </a:solidFill>
                <a:latin typeface="Meiryo UI" panose="020B0604030504040204" pitchFamily="50" charset="-128"/>
                <a:ea typeface="Meiryo UI" panose="020B0604030504040204" pitchFamily="50" charset="-128"/>
              </a:rPr>
              <a:t>5,875</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千円</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180000" lvl="0" indent="-182563">
              <a:spcBef>
                <a:spcPts val="600"/>
              </a:spcBef>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a:t>
            </a:r>
            <a:r>
              <a:rPr lang="zh-TW" altLang="en-US" sz="1400" dirty="0">
                <a:latin typeface="Meiryo UI" panose="020B0604030504040204" pitchFamily="50" charset="-128"/>
                <a:ea typeface="Meiryo UI" panose="020B0604030504040204" pitchFamily="50" charset="-128"/>
              </a:rPr>
              <a:t>鹿児島信用金庫</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による融資：</a:t>
            </a:r>
            <a:r>
              <a:rPr lang="en-US" altLang="ja-JP" sz="1400" dirty="0">
                <a:solidFill>
                  <a:prstClr val="black"/>
                </a:solidFill>
                <a:latin typeface="Meiryo UI" panose="020B0604030504040204" pitchFamily="50" charset="-128"/>
                <a:ea typeface="Meiryo UI" panose="020B0604030504040204" pitchFamily="50" charset="-128"/>
              </a:rPr>
              <a:t>25,000</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千円</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180000" lvl="0" indent="-182563">
              <a:spcBef>
                <a:spcPts val="600"/>
              </a:spcBef>
              <a:defRPr/>
            </a:pP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初期投資</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lang="ja-JP" altLang="en-US" sz="1400" dirty="0">
                <a:solidFill>
                  <a:prstClr val="black"/>
                </a:solidFill>
                <a:latin typeface="Meiryo UI" panose="020B0604030504040204" pitchFamily="50" charset="-128"/>
                <a:ea typeface="Meiryo UI" panose="020B0604030504040204" pitchFamily="50" charset="-128"/>
              </a:rPr>
              <a:t>水産加工場建設のための施設整備費など</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265" name="テキスト ボックス 8"/>
          <p:cNvSpPr txBox="1"/>
          <p:nvPr/>
        </p:nvSpPr>
        <p:spPr>
          <a:xfrm>
            <a:off x="7117081" y="3281333"/>
            <a:ext cx="2526662" cy="3314728"/>
          </a:xfrm>
          <a:prstGeom prst="rect">
            <a:avLst/>
          </a:prstGeom>
          <a:noFill/>
          <a:ln w="19050">
            <a:noFill/>
            <a:prstDash val="solid"/>
          </a:ln>
        </p:spPr>
        <p:txBody>
          <a:bodyPr wrap="square" rtlCol="0">
            <a:noAutofit/>
          </a:bodyPr>
          <a:lstStyle/>
          <a:p>
            <a:pPr marR="0" lvl="0" indent="-182563" algn="l" defTabSz="913451"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rPr>
              <a:t>地域への貢献</a:t>
            </a:r>
            <a:endParaRPr kumimoji="1" lang="en-US" altLang="ja-JP" sz="1400" b="1" i="0" u="none" strike="noStrike" kern="1200" cap="none" spc="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endParaRPr>
          </a:p>
          <a:p>
            <a:pPr marL="182563" lvl="0" indent="-182563">
              <a:spcBef>
                <a:spcPts val="600"/>
              </a:spcBef>
              <a:tabLst>
                <a:tab pos="0" algn="l"/>
              </a:tabLst>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　</a:t>
            </a:r>
            <a:r>
              <a:rPr lang="ja-JP" altLang="en-US" sz="1400" u="sng" dirty="0">
                <a:solidFill>
                  <a:prstClr val="black"/>
                </a:solidFill>
                <a:latin typeface="Meiryo UI" panose="020B0604030504040204" pitchFamily="50" charset="-128"/>
                <a:ea typeface="Meiryo UI" panose="020B0604030504040204" pitchFamily="50" charset="-128"/>
              </a:rPr>
              <a:t>鹿児島大学農学部や地元金融機関との連携</a:t>
            </a:r>
            <a:r>
              <a:rPr lang="ja-JP" altLang="en-US" sz="1400" dirty="0">
                <a:solidFill>
                  <a:prstClr val="black"/>
                </a:solidFill>
                <a:latin typeface="Meiryo UI" panose="020B0604030504040204" pitchFamily="50" charset="-128"/>
                <a:ea typeface="Meiryo UI" panose="020B0604030504040204" pitchFamily="50" charset="-128"/>
              </a:rPr>
              <a:t>を通じ、</a:t>
            </a:r>
            <a:r>
              <a:rPr lang="ja-JP" altLang="en-US" sz="1400" u="sng" dirty="0">
                <a:solidFill>
                  <a:prstClr val="black"/>
                </a:solidFill>
                <a:latin typeface="Meiryo UI" panose="020B0604030504040204" pitchFamily="50" charset="-128"/>
                <a:ea typeface="Meiryo UI" panose="020B0604030504040204" pitchFamily="50" charset="-128"/>
              </a:rPr>
              <a:t>生産量日本一の強みを生かした、新たなブランドを構築</a:t>
            </a:r>
            <a:r>
              <a:rPr lang="ja-JP" altLang="en-US" sz="1400" dirty="0">
                <a:solidFill>
                  <a:prstClr val="black"/>
                </a:solidFill>
                <a:latin typeface="Meiryo UI" panose="020B0604030504040204" pitchFamily="50" charset="-128"/>
                <a:ea typeface="Meiryo UI" panose="020B0604030504040204" pitchFamily="50" charset="-128"/>
              </a:rPr>
              <a:t>。</a:t>
            </a:r>
          </a:p>
          <a:p>
            <a:pPr marL="182563" lvl="0" indent="-182563">
              <a:spcBef>
                <a:spcPts val="600"/>
              </a:spcBef>
              <a:tabLst>
                <a:tab pos="0" algn="l"/>
              </a:tabLst>
              <a:defRPr/>
            </a:pPr>
            <a:r>
              <a:rPr lang="ja-JP" altLang="en-US" sz="1400" dirty="0">
                <a:solidFill>
                  <a:srgbClr val="EE9205"/>
                </a:solidFill>
                <a:latin typeface="Meiryo UI" panose="020B0604030504040204" pitchFamily="50" charset="-128"/>
                <a:ea typeface="Meiryo UI" panose="020B0604030504040204" pitchFamily="50" charset="-128"/>
              </a:rPr>
              <a:t>●　</a:t>
            </a:r>
            <a:r>
              <a:rPr lang="ja-JP" altLang="en-US" sz="1400" dirty="0">
                <a:solidFill>
                  <a:prstClr val="black"/>
                </a:solidFill>
                <a:latin typeface="Meiryo UI" panose="020B0604030504040204" pitchFamily="50" charset="-128"/>
                <a:ea typeface="Meiryo UI" panose="020B0604030504040204" pitchFamily="50" charset="-128"/>
              </a:rPr>
              <a:t>インターネット販売や海外への輸出など</a:t>
            </a:r>
            <a:r>
              <a:rPr lang="ja-JP" altLang="en-US" sz="1400" u="sng" dirty="0">
                <a:solidFill>
                  <a:prstClr val="black"/>
                </a:solidFill>
                <a:latin typeface="Meiryo UI" panose="020B0604030504040204" pitchFamily="50" charset="-128"/>
                <a:ea typeface="Meiryo UI" panose="020B0604030504040204" pitchFamily="50" charset="-128"/>
              </a:rPr>
              <a:t>新たな市場を開拓することで、地域活性化を図る</a:t>
            </a:r>
            <a:r>
              <a:rPr lang="ja-JP" altLang="en-US" sz="1400" dirty="0">
                <a:solidFill>
                  <a:prstClr val="black"/>
                </a:solidFill>
                <a:latin typeface="Meiryo UI" panose="020B0604030504040204" pitchFamily="50" charset="-128"/>
                <a:ea typeface="Meiryo UI" panose="020B0604030504040204" pitchFamily="50" charset="-128"/>
              </a:rPr>
              <a:t>。</a:t>
            </a:r>
          </a:p>
          <a:p>
            <a:pPr marL="182563" lvl="0" indent="-182563">
              <a:spcBef>
                <a:spcPts val="600"/>
              </a:spcBef>
              <a:tabLst>
                <a:tab pos="0" algn="l"/>
              </a:tabLst>
              <a:defRPr/>
            </a:pPr>
            <a:r>
              <a:rPr lang="ja-JP" altLang="en-US" sz="1400" dirty="0">
                <a:solidFill>
                  <a:srgbClr val="EE9205"/>
                </a:solidFill>
                <a:latin typeface="Meiryo UI" panose="020B0604030504040204" pitchFamily="50" charset="-128"/>
                <a:ea typeface="Meiryo UI" panose="020B0604030504040204" pitchFamily="50" charset="-128"/>
              </a:rPr>
              <a:t>●　</a:t>
            </a:r>
            <a:r>
              <a:rPr lang="ja-JP" altLang="en-US" sz="1400" u="sng" dirty="0">
                <a:solidFill>
                  <a:prstClr val="black"/>
                </a:solidFill>
                <a:latin typeface="Meiryo UI" panose="020B0604030504040204" pitchFamily="50" charset="-128"/>
                <a:ea typeface="Meiryo UI" panose="020B0604030504040204" pitchFamily="50" charset="-128"/>
              </a:rPr>
              <a:t>若い世代が取り組む新たな養殖魚の商品化や販売に積極的に協力</a:t>
            </a:r>
            <a:r>
              <a:rPr lang="ja-JP" altLang="en-US" sz="1400" dirty="0">
                <a:solidFill>
                  <a:prstClr val="black"/>
                </a:solidFill>
                <a:latin typeface="Meiryo UI" panose="020B0604030504040204" pitchFamily="50" charset="-128"/>
                <a:ea typeface="Meiryo UI" panose="020B0604030504040204" pitchFamily="50" charset="-128"/>
              </a:rPr>
              <a:t>し、</a:t>
            </a:r>
            <a:r>
              <a:rPr lang="ja-JP" altLang="en-US" sz="1400" u="sng" dirty="0">
                <a:solidFill>
                  <a:prstClr val="black"/>
                </a:solidFill>
                <a:latin typeface="Meiryo UI" panose="020B0604030504040204" pitchFamily="50" charset="-128"/>
                <a:ea typeface="Meiryo UI" panose="020B0604030504040204" pitchFamily="50" charset="-128"/>
              </a:rPr>
              <a:t>水産業の後継者育成に貢献</a:t>
            </a:r>
            <a:r>
              <a:rPr lang="ja-JP" altLang="en-US" sz="1400" dirty="0">
                <a:solidFill>
                  <a:prstClr val="black"/>
                </a:solidFill>
                <a:latin typeface="Meiryo UI" panose="020B0604030504040204" pitchFamily="50" charset="-128"/>
                <a:ea typeface="Meiryo UI" panose="020B0604030504040204" pitchFamily="50" charset="-128"/>
              </a:rPr>
              <a:t>。</a:t>
            </a:r>
          </a:p>
        </p:txBody>
      </p:sp>
      <p:sp>
        <p:nvSpPr>
          <p:cNvPr id="1266" name="テキスト ボックス 11"/>
          <p:cNvSpPr txBox="1"/>
          <p:nvPr/>
        </p:nvSpPr>
        <p:spPr>
          <a:xfrm>
            <a:off x="58317" y="3279855"/>
            <a:ext cx="6275368" cy="2785378"/>
          </a:xfrm>
          <a:prstGeom prst="rect">
            <a:avLst/>
          </a:prstGeom>
          <a:noFill/>
        </p:spPr>
        <p:txBody>
          <a:bodyPr wrap="square" rtlCol="0">
            <a:spAutoFit/>
          </a:bodyPr>
          <a:lstStyle/>
          <a:p>
            <a:pPr marL="361950" marR="0" lvl="0" indent="-182563" algn="just" defTabSz="936163" rtl="0" eaLnBrk="1" fontAlgn="auto" latinLnBrk="0" hangingPunct="1">
              <a:lnSpc>
                <a:spcPts val="1800"/>
              </a:lnSpc>
              <a:spcBef>
                <a:spcPts val="0"/>
              </a:spcBef>
              <a:spcAft>
                <a:spcPts val="0"/>
              </a:spcAft>
              <a:buClrTx/>
              <a:buSzTx/>
              <a:buFontTx/>
              <a:buNone/>
              <a:tabLst/>
              <a:defRPr/>
            </a:pPr>
            <a:r>
              <a:rPr kumimoji="1" lang="ja-JP" altLang="en-US" sz="1400" b="1" i="0" u="none" strike="noStrike" kern="1200" cap="none" spc="10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rPr>
              <a:t>取組内容</a:t>
            </a:r>
            <a:endParaRPr kumimoji="1" lang="en-US" altLang="ja-JP" sz="1400" b="1" i="0" u="none" strike="noStrike" kern="1200" cap="none" spc="10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endParaRPr>
          </a:p>
          <a:p>
            <a:pPr marL="361950" lvl="0" indent="-182563" algn="just" defTabSz="936163">
              <a:lnSpc>
                <a:spcPts val="1800"/>
              </a:lnSpc>
              <a:spcBef>
                <a:spcPts val="600"/>
              </a:spcBef>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　</a:t>
            </a:r>
            <a:r>
              <a:rPr lang="ja-JP" altLang="en-US" sz="1400" u="sng" spc="100" dirty="0">
                <a:solidFill>
                  <a:prstClr val="black"/>
                </a:solidFill>
                <a:latin typeface="Meiryo UI" panose="020B0604030504040204" pitchFamily="50" charset="-128"/>
                <a:ea typeface="Meiryo UI" panose="020B0604030504040204" pitchFamily="50" charset="-128"/>
              </a:rPr>
              <a:t>餌に地元産のお茶を混ぜる</a:t>
            </a:r>
            <a:r>
              <a:rPr lang="ja-JP" altLang="en-US" sz="1400" spc="100" dirty="0">
                <a:solidFill>
                  <a:prstClr val="black"/>
                </a:solidFill>
                <a:latin typeface="Meiryo UI" panose="020B0604030504040204" pitchFamily="50" charset="-128"/>
                <a:ea typeface="Meiryo UI" panose="020B0604030504040204" pitchFamily="50" charset="-128"/>
              </a:rPr>
              <a:t>ことで茶カテキンの抗酸化効果により、</a:t>
            </a:r>
            <a:r>
              <a:rPr lang="ja-JP" altLang="en-US" sz="1400" u="sng" spc="100" dirty="0">
                <a:solidFill>
                  <a:prstClr val="black"/>
                </a:solidFill>
                <a:latin typeface="Meiryo UI" panose="020B0604030504040204" pitchFamily="50" charset="-128"/>
                <a:ea typeface="Meiryo UI" panose="020B0604030504040204" pitchFamily="50" charset="-128"/>
              </a:rPr>
              <a:t>色変わりや鮮度感に優れた、魚の生臭さがない「茶ぶり」「茶鯛」「緑茶カンパチ」の加工場を整備</a:t>
            </a:r>
            <a:r>
              <a:rPr lang="ja-JP" altLang="en-US" sz="1400" spc="100" dirty="0">
                <a:solidFill>
                  <a:prstClr val="black"/>
                </a:solidFill>
                <a:latin typeface="Meiryo UI" panose="020B0604030504040204" pitchFamily="50" charset="-128"/>
                <a:ea typeface="Meiryo UI" panose="020B0604030504040204" pitchFamily="50" charset="-128"/>
              </a:rPr>
              <a:t>。</a:t>
            </a:r>
          </a:p>
          <a:p>
            <a:pPr marL="361950" lvl="0" indent="-182563" algn="just" defTabSz="936163">
              <a:lnSpc>
                <a:spcPts val="1800"/>
              </a:lnSpc>
              <a:spcBef>
                <a:spcPts val="600"/>
              </a:spcBef>
              <a:defRPr/>
            </a:pPr>
            <a:r>
              <a:rPr lang="ja-JP" altLang="en-US" sz="1400" dirty="0">
                <a:solidFill>
                  <a:srgbClr val="EE9205"/>
                </a:solidFill>
                <a:latin typeface="Meiryo UI" panose="020B0604030504040204" pitchFamily="50" charset="-128"/>
                <a:ea typeface="Meiryo UI" panose="020B0604030504040204" pitchFamily="50" charset="-128"/>
              </a:rPr>
              <a:t>●　</a:t>
            </a:r>
            <a:r>
              <a:rPr lang="en-US" altLang="ja-JP" sz="1400" spc="100" dirty="0">
                <a:solidFill>
                  <a:prstClr val="black"/>
                </a:solidFill>
                <a:latin typeface="Meiryo UI" panose="020B0604030504040204" pitchFamily="50" charset="-128"/>
                <a:ea typeface="Meiryo UI" panose="020B0604030504040204" pitchFamily="50" charset="-128"/>
              </a:rPr>
              <a:t>1/4</a:t>
            </a:r>
            <a:r>
              <a:rPr lang="ja-JP" altLang="en-US" sz="1400" spc="100" dirty="0">
                <a:solidFill>
                  <a:prstClr val="black"/>
                </a:solidFill>
                <a:latin typeface="Meiryo UI" panose="020B0604030504040204" pitchFamily="50" charset="-128"/>
                <a:ea typeface="Meiryo UI" panose="020B0604030504040204" pitchFamily="50" charset="-128"/>
              </a:rPr>
              <a:t>カットや煮つけ用頭やアラのカットなど、</a:t>
            </a:r>
            <a:r>
              <a:rPr lang="ja-JP" altLang="en-US" sz="1400" u="sng" spc="100" dirty="0">
                <a:solidFill>
                  <a:prstClr val="black"/>
                </a:solidFill>
                <a:latin typeface="Meiryo UI" panose="020B0604030504040204" pitchFamily="50" charset="-128"/>
                <a:ea typeface="Meiryo UI" panose="020B0604030504040204" pitchFamily="50" charset="-128"/>
              </a:rPr>
              <a:t>コロナ禍による巣ごもり需要を見据えた一般家庭の消費者に向け商品に加工し販売</a:t>
            </a:r>
            <a:r>
              <a:rPr lang="ja-JP" altLang="en-US" sz="1400" spc="100" dirty="0">
                <a:solidFill>
                  <a:prstClr val="black"/>
                </a:solidFill>
                <a:latin typeface="Meiryo UI" panose="020B0604030504040204" pitchFamily="50" charset="-128"/>
                <a:ea typeface="Meiryo UI" panose="020B0604030504040204" pitchFamily="50" charset="-128"/>
              </a:rPr>
              <a:t>。さらには、輸出に適合した商品を生産し、</a:t>
            </a:r>
            <a:r>
              <a:rPr lang="ja-JP" altLang="en-US" sz="1400" u="sng" spc="100" dirty="0">
                <a:solidFill>
                  <a:prstClr val="black"/>
                </a:solidFill>
                <a:latin typeface="Meiryo UI" panose="020B0604030504040204" pitchFamily="50" charset="-128"/>
                <a:ea typeface="Meiryo UI" panose="020B0604030504040204" pitchFamily="50" charset="-128"/>
              </a:rPr>
              <a:t>海外への販路拡大も目指す</a:t>
            </a:r>
            <a:r>
              <a:rPr lang="ja-JP" altLang="en-US" sz="1400" spc="100" dirty="0">
                <a:solidFill>
                  <a:prstClr val="black"/>
                </a:solidFill>
                <a:latin typeface="Meiryo UI" panose="020B0604030504040204" pitchFamily="50" charset="-128"/>
                <a:ea typeface="Meiryo UI" panose="020B0604030504040204" pitchFamily="50" charset="-128"/>
              </a:rPr>
              <a:t>。</a:t>
            </a:r>
          </a:p>
          <a:p>
            <a:pPr marL="361950" lvl="0" indent="-182563" algn="just" defTabSz="936163">
              <a:lnSpc>
                <a:spcPts val="1800"/>
              </a:lnSpc>
              <a:spcBef>
                <a:spcPts val="600"/>
              </a:spcBef>
              <a:defRPr/>
            </a:pPr>
            <a:r>
              <a:rPr lang="ja-JP" altLang="en-US" sz="1400" dirty="0">
                <a:solidFill>
                  <a:srgbClr val="EE9205"/>
                </a:solidFill>
                <a:latin typeface="Meiryo UI" panose="020B0604030504040204" pitchFamily="50" charset="-128"/>
                <a:ea typeface="Meiryo UI" panose="020B0604030504040204" pitchFamily="50" charset="-128"/>
              </a:rPr>
              <a:t>●　</a:t>
            </a:r>
            <a:r>
              <a:rPr lang="ja-JP" altLang="en-US" sz="1400" spc="100" dirty="0">
                <a:solidFill>
                  <a:prstClr val="black"/>
                </a:solidFill>
                <a:latin typeface="Meiryo UI" panose="020B0604030504040204" pitchFamily="50" charset="-128"/>
                <a:ea typeface="Meiryo UI" panose="020B0604030504040204" pitchFamily="50" charset="-128"/>
              </a:rPr>
              <a:t>新たな養殖魚へチャレンジしようとしている</a:t>
            </a:r>
            <a:r>
              <a:rPr lang="ja-JP" altLang="en-US" sz="1400" u="sng" spc="100" dirty="0">
                <a:solidFill>
                  <a:prstClr val="black"/>
                </a:solidFill>
                <a:latin typeface="Meiryo UI" panose="020B0604030504040204" pitchFamily="50" charset="-128"/>
                <a:ea typeface="Meiryo UI" panose="020B0604030504040204" pitchFamily="50" charset="-128"/>
              </a:rPr>
              <a:t>若い世代に、製造ノウハウや加工行程の情報共有も実施</a:t>
            </a:r>
            <a:r>
              <a:rPr lang="ja-JP" altLang="en-US" sz="1400" spc="100" dirty="0">
                <a:solidFill>
                  <a:prstClr val="black"/>
                </a:solidFill>
                <a:latin typeface="Meiryo UI" panose="020B0604030504040204" pitchFamily="50" charset="-128"/>
                <a:ea typeface="Meiryo UI" panose="020B0604030504040204" pitchFamily="50" charset="-128"/>
              </a:rPr>
              <a:t>。</a:t>
            </a:r>
          </a:p>
          <a:p>
            <a:pPr marL="361950" marR="0" lvl="0" indent="-182563" algn="just" defTabSz="936163" rtl="0" eaLnBrk="1" fontAlgn="auto" latinLnBrk="0" hangingPunct="1">
              <a:lnSpc>
                <a:spcPts val="1800"/>
              </a:lnSpc>
              <a:spcBef>
                <a:spcPts val="600"/>
              </a:spcBef>
              <a:spcAft>
                <a:spcPts val="0"/>
              </a:spcAft>
              <a:buClrTx/>
              <a:buSzTx/>
              <a:buFontTx/>
              <a:buNone/>
              <a:tabLst/>
              <a:defRPr/>
            </a:pPr>
            <a:endParaRPr kumimoji="1" lang="en-US" altLang="ja-JP" sz="1500" b="0" i="0" u="sng" strike="noStrike" kern="1200" cap="none" spc="10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cxnSp>
        <p:nvCxnSpPr>
          <p:cNvPr id="1267" name="直線コネクタ 22"/>
          <p:cNvCxnSpPr>
            <a:cxnSpLocks/>
          </p:cNvCxnSpPr>
          <p:nvPr/>
        </p:nvCxnSpPr>
        <p:spPr>
          <a:xfrm>
            <a:off x="135327" y="1196752"/>
            <a:ext cx="5049001"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68" name="直線コネクタ 23"/>
          <p:cNvCxnSpPr>
            <a:cxnSpLocks/>
          </p:cNvCxnSpPr>
          <p:nvPr/>
        </p:nvCxnSpPr>
        <p:spPr>
          <a:xfrm>
            <a:off x="5332537" y="1196752"/>
            <a:ext cx="435641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69" name="直線コネクタ 24"/>
          <p:cNvCxnSpPr>
            <a:cxnSpLocks/>
          </p:cNvCxnSpPr>
          <p:nvPr/>
        </p:nvCxnSpPr>
        <p:spPr>
          <a:xfrm>
            <a:off x="5332537" y="1772816"/>
            <a:ext cx="435641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70" name="直線コネクタ 25"/>
          <p:cNvCxnSpPr>
            <a:cxnSpLocks/>
          </p:cNvCxnSpPr>
          <p:nvPr/>
        </p:nvCxnSpPr>
        <p:spPr>
          <a:xfrm>
            <a:off x="287784" y="3571449"/>
            <a:ext cx="651665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71" name="直線コネクタ 26"/>
          <p:cNvCxnSpPr>
            <a:cxnSpLocks/>
          </p:cNvCxnSpPr>
          <p:nvPr/>
        </p:nvCxnSpPr>
        <p:spPr>
          <a:xfrm>
            <a:off x="7117081" y="3573016"/>
            <a:ext cx="216238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272" name="スライド番号プレースホルダー 1"/>
          <p:cNvSpPr>
            <a:spLocks noGrp="1"/>
          </p:cNvSpPr>
          <p:nvPr>
            <p:ph type="sldNum" sz="quarter" idx="12"/>
          </p:nvPr>
        </p:nvSpPr>
        <p:spPr>
          <a:xfrm>
            <a:off x="7709790" y="6465264"/>
            <a:ext cx="2311400" cy="365125"/>
          </a:xfrm>
        </p:spPr>
        <p:txBody>
          <a:bodyPr/>
          <a:lstStyle/>
          <a:p>
            <a:pPr marL="0" marR="0" lvl="0" indent="0" algn="r" defTabSz="913451" rtl="0" eaLnBrk="1" fontAlgn="auto" latinLnBrk="0" hangingPunct="1">
              <a:lnSpc>
                <a:spcPct val="100000"/>
              </a:lnSpc>
              <a:spcBef>
                <a:spcPts val="0"/>
              </a:spcBef>
              <a:spcAft>
                <a:spcPts val="0"/>
              </a:spcAft>
              <a:buClrTx/>
              <a:buSzTx/>
              <a:buFontTx/>
              <a:buNone/>
              <a:tabLst/>
              <a:defRPr/>
            </a:pPr>
            <a:fld id="{E8BA8041-834A-4C04-A0B8-421FCD2EF705}" type="slidenum">
              <a:rPr kumimoji="1" lang="ja-JP" altLang="en-US" sz="1800" b="0" i="0" u="none" strike="noStrike" kern="1200" cap="none" spc="0" normalizeH="0" baseline="0" noProof="0">
                <a:ln>
                  <a:noFill/>
                </a:ln>
                <a:solidFill>
                  <a:prstClr val="black">
                    <a:tint val="75000"/>
                  </a:prstClr>
                </a:solidFill>
                <a:effectLst/>
                <a:uLnTx/>
                <a:uFillTx/>
                <a:latin typeface="Meiryo UI" panose="020B0604030504040204" pitchFamily="50" charset="-128"/>
                <a:ea typeface="Meiryo UI" panose="020B0604030504040204" pitchFamily="50" charset="-128"/>
                <a:cs typeface="+mn-cs"/>
              </a:rPr>
              <a:pPr marL="0" marR="0" lvl="0" indent="0" algn="r" defTabSz="913451" rtl="0" eaLnBrk="1" fontAlgn="auto" latinLnBrk="0" hangingPunct="1">
                <a:lnSpc>
                  <a:spcPct val="100000"/>
                </a:lnSpc>
                <a:spcBef>
                  <a:spcPts val="0"/>
                </a:spcBef>
                <a:spcAft>
                  <a:spcPts val="0"/>
                </a:spcAft>
                <a:buClrTx/>
                <a:buSzTx/>
                <a:buFontTx/>
                <a:buNone/>
                <a:tabLst/>
                <a:defRPr/>
              </a:pPr>
              <a:t>2</a:t>
            </a:fld>
            <a:endParaRPr kumimoji="1" lang="ja-JP" altLang="en-US" sz="1800" b="0" i="0" u="none" strike="noStrike" kern="1200" cap="none" spc="0" normalizeH="0" baseline="0" noProof="0" dirty="0">
              <a:ln>
                <a:noFill/>
              </a:ln>
              <a:solidFill>
                <a:prstClr val="black">
                  <a:tint val="75000"/>
                </a:prstClr>
              </a:solidFill>
              <a:effectLst/>
              <a:uLnTx/>
              <a:uFillTx/>
              <a:latin typeface="Meiryo UI" panose="020B0604030504040204" pitchFamily="50" charset="-128"/>
              <a:ea typeface="Meiryo UI" panose="020B0604030504040204" pitchFamily="50" charset="-128"/>
              <a:cs typeface="+mn-cs"/>
            </a:endParaRPr>
          </a:p>
        </p:txBody>
      </p:sp>
      <p:sp>
        <p:nvSpPr>
          <p:cNvPr id="1273" name="テキスト ボックス 20"/>
          <p:cNvSpPr txBox="1"/>
          <p:nvPr/>
        </p:nvSpPr>
        <p:spPr>
          <a:xfrm>
            <a:off x="1883011" y="6588405"/>
            <a:ext cx="1604675" cy="272201"/>
          </a:xfrm>
          <a:prstGeom prst="rect">
            <a:avLst/>
          </a:prstGeom>
          <a:noFill/>
          <a:ln w="6350">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l" defTabSz="898581" rtl="0" eaLnBrk="1" fontAlgn="base" latinLnBrk="0" hangingPunct="1">
              <a:lnSpc>
                <a:spcPct val="100000"/>
              </a:lnSpc>
              <a:spcBef>
                <a:spcPct val="0"/>
              </a:spcBef>
              <a:spcAft>
                <a:spcPct val="0"/>
              </a:spcAft>
              <a:buClrTx/>
              <a:buSzTx/>
              <a:buFontTx/>
              <a:buNone/>
              <a:tabLst/>
              <a:defRPr/>
            </a:pPr>
            <a:r>
              <a:rPr kumimoji="1" lang="ja-JP" altLang="en-US" sz="1179" b="0"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rPr>
              <a:t>茶ぶり商品</a:t>
            </a:r>
            <a:endParaRPr kumimoji="1" lang="en-US" altLang="ja-JP" sz="1179" b="0"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endParaRPr>
          </a:p>
        </p:txBody>
      </p:sp>
      <p:sp>
        <p:nvSpPr>
          <p:cNvPr id="1274" name="テキスト ボックス 34"/>
          <p:cNvSpPr txBox="1"/>
          <p:nvPr/>
        </p:nvSpPr>
        <p:spPr>
          <a:xfrm>
            <a:off x="4324924" y="6590901"/>
            <a:ext cx="1095401" cy="272201"/>
          </a:xfrm>
          <a:prstGeom prst="rect">
            <a:avLst/>
          </a:prstGeom>
          <a:noFill/>
          <a:ln w="6350">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l" defTabSz="898581" rtl="0" eaLnBrk="1" fontAlgn="base" latinLnBrk="0" hangingPunct="1">
              <a:lnSpc>
                <a:spcPct val="100000"/>
              </a:lnSpc>
              <a:spcBef>
                <a:spcPct val="0"/>
              </a:spcBef>
              <a:spcAft>
                <a:spcPct val="0"/>
              </a:spcAft>
              <a:buClrTx/>
              <a:buSzTx/>
              <a:buFontTx/>
              <a:buNone/>
              <a:tabLst/>
              <a:defRPr/>
            </a:pPr>
            <a:r>
              <a:rPr kumimoji="1" lang="ja-JP" altLang="en-US" sz="1179" b="0"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rPr>
              <a:t>加工場の様子</a:t>
            </a:r>
            <a:endParaRPr kumimoji="1" lang="en-US" altLang="ja-JP" sz="1179" b="0"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endParaRPr>
          </a:p>
        </p:txBody>
      </p:sp>
      <p:pic>
        <p:nvPicPr>
          <p:cNvPr id="1275" name="図 35"/>
          <p:cNvPicPr>
            <a:picLocks noChangeAspect="1"/>
          </p:cNvPicPr>
          <p:nvPr/>
        </p:nvPicPr>
        <p:blipFill>
          <a:blip r:embed="rId2"/>
          <a:stretch>
            <a:fillRect/>
          </a:stretch>
        </p:blipFill>
        <p:spPr>
          <a:xfrm>
            <a:off x="1566857" y="5613042"/>
            <a:ext cx="1521239" cy="1015302"/>
          </a:xfrm>
          <a:prstGeom prst="rect">
            <a:avLst/>
          </a:prstGeom>
        </p:spPr>
      </p:pic>
      <p:pic>
        <p:nvPicPr>
          <p:cNvPr id="1280" name="図 36"/>
          <p:cNvPicPr>
            <a:picLocks noChangeAspect="1"/>
          </p:cNvPicPr>
          <p:nvPr/>
        </p:nvPicPr>
        <p:blipFill>
          <a:blip r:embed="rId3"/>
          <a:srcRect t="40231" b="28354"/>
          <a:stretch>
            <a:fillRect/>
          </a:stretch>
        </p:blipFill>
        <p:spPr>
          <a:xfrm>
            <a:off x="4168645" y="5613044"/>
            <a:ext cx="1521184" cy="1015303"/>
          </a:xfrm>
          <a:prstGeom prst="rect">
            <a:avLst/>
          </a:prstGeom>
        </p:spPr>
      </p:pic>
    </p:spTree>
    <p:extLst>
      <p:ext uri="{BB962C8B-B14F-4D97-AF65-F5344CB8AC3E}">
        <p14:creationId xmlns:p14="http://schemas.microsoft.com/office/powerpoint/2010/main" val="430314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2" name="テキスト ボックス 3"/>
          <p:cNvSpPr txBox="1"/>
          <p:nvPr/>
        </p:nvSpPr>
        <p:spPr>
          <a:xfrm>
            <a:off x="71760" y="99671"/>
            <a:ext cx="7200800" cy="553998"/>
          </a:xfrm>
          <a:prstGeom prst="rect">
            <a:avLst/>
          </a:prstGeom>
          <a:noFill/>
        </p:spPr>
        <p:txBody>
          <a:bodyPr wrap="square" lIns="0" tIns="0" rIns="0" bIns="0" rtlCol="0">
            <a:spAutoFit/>
          </a:bodyPr>
          <a:lstStyle/>
          <a:p>
            <a:pPr marL="0" marR="0" lvl="0" indent="0" algn="l" defTabSz="883036" rtl="0" eaLnBrk="1" fontAlgn="auto" latinLnBrk="0" hangingPunct="1">
              <a:lnSpc>
                <a:spcPct val="100000"/>
              </a:lnSpc>
              <a:spcBef>
                <a:spcPts val="0"/>
              </a:spcBef>
              <a:spcAft>
                <a:spcPts val="0"/>
              </a:spcAft>
              <a:buClrTx/>
              <a:buSzTx/>
              <a:buFontTx/>
              <a:buNone/>
              <a:tabLst/>
              <a:defRPr/>
            </a:pPr>
            <a:r>
              <a:rPr kumimoji="0" lang="ja-JP" altLang="en-US" sz="18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ローカル</a:t>
            </a:r>
            <a:r>
              <a:rPr kumimoji="0" lang="en-US" altLang="ja-JP" sz="18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10,000</a:t>
            </a:r>
            <a:r>
              <a:rPr kumimoji="0" lang="ja-JP" altLang="en-US" sz="18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プロジェクト 岩手県紫波町</a:t>
            </a:r>
          </a:p>
          <a:p>
            <a:pPr lvl="0" defTabSz="883036">
              <a:defRPr/>
            </a:pPr>
            <a:r>
              <a:rPr kumimoji="0" lang="ja-JP" altLang="en-US" sz="18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　「</a:t>
            </a:r>
            <a:r>
              <a:rPr kumimoji="0" lang="zh-TW" altLang="en-US" b="1" spc="300" dirty="0">
                <a:solidFill>
                  <a:srgbClr val="FFFFFF"/>
                </a:solidFill>
                <a:latin typeface="Meiryo UI" panose="020B0604030504040204" pitchFamily="34" charset="-128"/>
                <a:ea typeface="Meiryo UI" panose="020B0604030504040204" pitchFamily="34" charset="-128"/>
              </a:rPr>
              <a:t>日詰平井邸醸造所復活事業</a:t>
            </a:r>
            <a:r>
              <a:rPr kumimoji="0" lang="ja-JP" altLang="en-US" sz="18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a:t>
            </a:r>
          </a:p>
        </p:txBody>
      </p:sp>
      <p:sp>
        <p:nvSpPr>
          <p:cNvPr id="1283" name="テキスト ボックス 21"/>
          <p:cNvSpPr txBox="1"/>
          <p:nvPr/>
        </p:nvSpPr>
        <p:spPr>
          <a:xfrm>
            <a:off x="8101688" y="490563"/>
            <a:ext cx="1840572" cy="215444"/>
          </a:xfrm>
          <a:prstGeom prst="rect">
            <a:avLst/>
          </a:prstGeom>
          <a:noFill/>
        </p:spPr>
        <p:txBody>
          <a:bodyPr wrap="square" lIns="0" tIns="0" rIns="0" bIns="0" rtlCol="0">
            <a:spAutoFit/>
          </a:bodyPr>
          <a:lstStyle/>
          <a:p>
            <a:pPr marL="0" marR="0" lvl="0" indent="0" algn="l" defTabSz="883036" rtl="0" eaLnBrk="1" fontAlgn="auto" latinLnBrk="0" hangingPunct="1">
              <a:lnSpc>
                <a:spcPct val="100000"/>
              </a:lnSpc>
              <a:spcBef>
                <a:spcPts val="0"/>
              </a:spcBef>
              <a:spcAft>
                <a:spcPts val="0"/>
              </a:spcAft>
              <a:buClrTx/>
              <a:buSzTx/>
              <a:buFontTx/>
              <a:buNone/>
              <a:tabLst/>
              <a:defRPr/>
            </a:pPr>
            <a:r>
              <a:rPr kumimoji="0" lang="zh-TW" altLang="en-US" sz="14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令和</a:t>
            </a:r>
            <a:r>
              <a:rPr kumimoji="0" lang="ja-JP" altLang="en-US" sz="14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５</a:t>
            </a:r>
            <a:r>
              <a:rPr kumimoji="0" lang="zh-TW" altLang="en-US" sz="14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年</a:t>
            </a:r>
            <a:r>
              <a:rPr kumimoji="0" lang="ja-JP" altLang="en-US" sz="14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rPr>
              <a:t>度採択</a:t>
            </a:r>
            <a:endParaRPr kumimoji="0" lang="zh-TW" altLang="en-US" sz="1400" b="1" i="0" u="none" strike="noStrike" kern="1200" cap="none" spc="30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mn-cs"/>
            </a:endParaRPr>
          </a:p>
        </p:txBody>
      </p:sp>
      <p:sp>
        <p:nvSpPr>
          <p:cNvPr id="1284" name="正方形/長方形 5"/>
          <p:cNvSpPr/>
          <p:nvPr/>
        </p:nvSpPr>
        <p:spPr>
          <a:xfrm>
            <a:off x="175988" y="3172060"/>
            <a:ext cx="9719386" cy="35608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ctr" anchorCtr="0"/>
          <a:lstStyle/>
          <a:p>
            <a:pPr marL="361950" marR="0" lvl="0" indent="-182563" algn="just" defTabSz="936163" rtl="0" eaLnBrk="1" fontAlgn="auto" latinLnBrk="0" hangingPunct="1">
              <a:lnSpc>
                <a:spcPct val="100000"/>
              </a:lnSpc>
              <a:spcBef>
                <a:spcPts val="0"/>
              </a:spcBef>
              <a:spcAft>
                <a:spcPts val="0"/>
              </a:spcAft>
              <a:buClrTx/>
              <a:buSzTx/>
              <a:buFontTx/>
              <a:buNone/>
              <a:tabLst/>
              <a:defRPr/>
            </a:pPr>
            <a:endParaRPr kumimoji="1" lang="en-US" altLang="ja-JP" sz="15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285" name="テキスト ボックス 6"/>
          <p:cNvSpPr txBox="1"/>
          <p:nvPr/>
        </p:nvSpPr>
        <p:spPr>
          <a:xfrm>
            <a:off x="71760" y="910114"/>
            <a:ext cx="5165845" cy="1969770"/>
          </a:xfrm>
          <a:prstGeom prst="rect">
            <a:avLst/>
          </a:prstGeom>
          <a:noFill/>
          <a:ln w="9525">
            <a:noFill/>
            <a:prstDash val="lgDash"/>
          </a:ln>
        </p:spPr>
        <p:txBody>
          <a:bodyPr wrap="square" rtlCol="0">
            <a:spAutoFit/>
          </a:bodyPr>
          <a:lstStyle/>
          <a:p>
            <a:pPr marL="180000" marR="0" lvl="0" indent="-182563" algn="l" defTabSz="913451" rtl="0" eaLnBrk="1" fontAlgn="auto" latinLnBrk="0" hangingPunct="1">
              <a:lnSpc>
                <a:spcPct val="100000"/>
              </a:lnSpc>
              <a:spcBef>
                <a:spcPts val="600"/>
              </a:spcBef>
              <a:spcAft>
                <a:spcPts val="0"/>
              </a:spcAft>
              <a:buClrTx/>
              <a:buSzTx/>
              <a:buFontTx/>
              <a:buNone/>
              <a:tabLst/>
              <a:defRPr/>
            </a:pPr>
            <a:r>
              <a:rPr kumimoji="1" lang="ja-JP" altLang="en-US" sz="1400" b="1" i="0" u="none" strike="noStrike" kern="1200" cap="none" spc="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rPr>
              <a:t>事業背景</a:t>
            </a:r>
            <a:endParaRPr kumimoji="1" lang="en-US" altLang="ja-JP" sz="1400" b="1" i="0" u="none" strike="noStrike" kern="1200" cap="none" spc="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endParaRPr>
          </a:p>
          <a:p>
            <a:pPr marL="180000" lvl="0" indent="-182563">
              <a:spcBef>
                <a:spcPts val="600"/>
              </a:spcBef>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　</a:t>
            </a:r>
            <a:r>
              <a:rPr lang="ja-JP" altLang="en-US" sz="1400" dirty="0">
                <a:solidFill>
                  <a:prstClr val="black"/>
                </a:solidFill>
                <a:latin typeface="Meiryo UI" panose="020B0604030504040204" pitchFamily="50" charset="-128"/>
                <a:ea typeface="Meiryo UI" panose="020B0604030504040204" pitchFamily="50" charset="-128"/>
              </a:rPr>
              <a:t>平井家住宅（日詰平井邸）は平成</a:t>
            </a:r>
            <a:r>
              <a:rPr lang="en-US" altLang="ja-JP" sz="1400" dirty="0">
                <a:solidFill>
                  <a:prstClr val="black"/>
                </a:solidFill>
                <a:latin typeface="Meiryo UI" panose="020B0604030504040204" pitchFamily="50" charset="-128"/>
                <a:ea typeface="Meiryo UI" panose="020B0604030504040204" pitchFamily="50" charset="-128"/>
              </a:rPr>
              <a:t>28</a:t>
            </a:r>
            <a:r>
              <a:rPr lang="ja-JP" altLang="en-US" sz="1400" dirty="0">
                <a:solidFill>
                  <a:prstClr val="black"/>
                </a:solidFill>
                <a:latin typeface="Meiryo UI" panose="020B0604030504040204" pitchFamily="50" charset="-128"/>
                <a:ea typeface="Meiryo UI" panose="020B0604030504040204" pitchFamily="50" charset="-128"/>
              </a:rPr>
              <a:t>年に国指定重要文化財となったが、重要文化財の指定前から現在に至るまで長年空き家の状態が続いており、貴重な地域資源の有効活用が望まれていた。</a:t>
            </a:r>
          </a:p>
          <a:p>
            <a:pPr marL="180000" lvl="0" indent="-182563">
              <a:spcBef>
                <a:spcPts val="600"/>
              </a:spcBef>
              <a:defRPr/>
            </a:pPr>
            <a:r>
              <a:rPr lang="ja-JP" altLang="en-US" sz="1400" dirty="0">
                <a:solidFill>
                  <a:srgbClr val="EE9205"/>
                </a:solidFill>
                <a:latin typeface="Meiryo UI" panose="020B0604030504040204" pitchFamily="50" charset="-128"/>
                <a:ea typeface="Meiryo UI" panose="020B0604030504040204" pitchFamily="50" charset="-128"/>
              </a:rPr>
              <a:t>●　</a:t>
            </a:r>
            <a:r>
              <a:rPr lang="ja-JP" altLang="en-US" sz="1400" dirty="0">
                <a:solidFill>
                  <a:prstClr val="black"/>
                </a:solidFill>
                <a:latin typeface="Meiryo UI" panose="020B0604030504040204" pitchFamily="50" charset="-128"/>
                <a:ea typeface="Meiryo UI" panose="020B0604030504040204" pitchFamily="50" charset="-128"/>
              </a:rPr>
              <a:t>紫波町は国内最大の杜氏集団である南部杜氏の発祥の地という歴史を持ち、日本酒の酒蔵が４つあるほかワイナリーやサイダリーも立地する「酒のまち」であることから、町を象徴する特徴的な産業である酒産業をより一層盛り上げていく取組みが期待されていた。</a:t>
            </a:r>
          </a:p>
        </p:txBody>
      </p:sp>
      <p:sp>
        <p:nvSpPr>
          <p:cNvPr id="1286" name="テキスト ボックス 7"/>
          <p:cNvSpPr txBox="1"/>
          <p:nvPr/>
        </p:nvSpPr>
        <p:spPr>
          <a:xfrm>
            <a:off x="5332537" y="912359"/>
            <a:ext cx="4748088" cy="2523794"/>
          </a:xfrm>
          <a:prstGeom prst="rect">
            <a:avLst/>
          </a:prstGeom>
          <a:noFill/>
          <a:ln w="9525">
            <a:noFill/>
            <a:prstDash val="lgDash"/>
          </a:ln>
        </p:spPr>
        <p:txBody>
          <a:bodyPr wrap="square" rtlCol="0">
            <a:noAutofit/>
          </a:bodyPr>
          <a:lstStyle/>
          <a:p>
            <a:pPr marL="180000" marR="0" lvl="0" indent="-182563" algn="l" defTabSz="913451" rtl="0" eaLnBrk="1" fontAlgn="auto" latinLnBrk="0" hangingPunct="1">
              <a:lnSpc>
                <a:spcPct val="100000"/>
              </a:lnSpc>
              <a:spcBef>
                <a:spcPts val="600"/>
              </a:spcBef>
              <a:spcAft>
                <a:spcPts val="0"/>
              </a:spcAft>
              <a:buClrTx/>
              <a:buSzTx/>
              <a:buFontTx/>
              <a:buNone/>
              <a:tabLst/>
              <a:defRPr/>
            </a:pPr>
            <a:r>
              <a:rPr kumimoji="1" lang="ja-JP" altLang="en-US" sz="1400" b="1" i="0" u="none" strike="noStrike" kern="1200" cap="none" spc="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rPr>
              <a:t>事業実施者</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180000" lvl="0" indent="-182563">
              <a:spcBef>
                <a:spcPts val="600"/>
              </a:spcBef>
              <a:defRPr/>
            </a:pPr>
            <a:r>
              <a:rPr lang="zh-CN" altLang="en-US" sz="1400" dirty="0">
                <a:solidFill>
                  <a:prstClr val="black"/>
                </a:solidFill>
                <a:latin typeface="Meiryo UI" panose="020B0604030504040204" pitchFamily="50" charset="-128"/>
                <a:ea typeface="Meiryo UI" panose="020B0604030504040204" pitchFamily="50" charset="-128"/>
              </a:rPr>
              <a:t>株式会社平六醸造</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180000" marR="0" lvl="0" indent="-182563" algn="l" defTabSz="913451" rtl="0" eaLnBrk="1" fontAlgn="auto" latinLnBrk="0" hangingPunct="1">
              <a:lnSpc>
                <a:spcPct val="100000"/>
              </a:lnSpc>
              <a:spcBef>
                <a:spcPts val="600"/>
              </a:spcBef>
              <a:spcAft>
                <a:spcPts val="0"/>
              </a:spcAft>
              <a:buClrTx/>
              <a:buSzTx/>
              <a:buFontTx/>
              <a:buNone/>
              <a:tabLst/>
              <a:defRPr/>
            </a:pPr>
            <a:r>
              <a:rPr kumimoji="1" lang="ja-JP" altLang="en-US" sz="1400" b="1" i="0" u="none" strike="noStrike" kern="1200" cap="none" spc="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rPr>
              <a:t>自治体・金融機関の支援内容</a:t>
            </a:r>
            <a:endParaRPr kumimoji="1" lang="en-US" altLang="ja-JP" sz="1400" b="1" i="0" u="none" strike="noStrike" kern="1200" cap="none" spc="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endParaRPr>
          </a:p>
          <a:p>
            <a:pPr marL="180000" lvl="0" indent="-182563">
              <a:spcBef>
                <a:spcPts val="600"/>
              </a:spcBef>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公費による交付額：</a:t>
            </a:r>
            <a:r>
              <a:rPr lang="en-US" altLang="ja-JP" sz="1400" dirty="0">
                <a:solidFill>
                  <a:prstClr val="black"/>
                </a:solidFill>
                <a:latin typeface="Meiryo UI" panose="020B0604030504040204" pitchFamily="50" charset="-128"/>
                <a:ea typeface="Meiryo UI" panose="020B0604030504040204" pitchFamily="50" charset="-128"/>
              </a:rPr>
              <a:t>17,500</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千円</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360000" lvl="0" indent="-182563">
              <a:lnSpc>
                <a:spcPts val="1200"/>
              </a:lnSpc>
              <a:spcBef>
                <a:spcPts val="600"/>
              </a:spcBef>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　 国費（地域経済循環創造事業交付金）：</a:t>
            </a:r>
            <a:r>
              <a:rPr lang="en-US" altLang="ja-JP" sz="1400" dirty="0">
                <a:solidFill>
                  <a:srgbClr val="EE9205"/>
                </a:solidFill>
                <a:latin typeface="Meiryo UI" panose="020B0604030504040204" pitchFamily="50" charset="-128"/>
                <a:ea typeface="Meiryo UI" panose="020B0604030504040204" pitchFamily="50" charset="-128"/>
              </a:rPr>
              <a:t>11,666</a:t>
            </a: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千円</a:t>
            </a:r>
            <a:endParaRPr kumimoji="1" lang="en-US" altLang="ja-JP"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endParaRPr>
          </a:p>
          <a:p>
            <a:pPr marL="360000" lvl="0" indent="-182563">
              <a:lnSpc>
                <a:spcPts val="1200"/>
              </a:lnSpc>
              <a:spcBef>
                <a:spcPts val="600"/>
              </a:spcBef>
              <a:defRPr/>
            </a:pP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地方費：</a:t>
            </a:r>
            <a:r>
              <a:rPr lang="en-US" altLang="ja-JP" sz="1400" dirty="0">
                <a:solidFill>
                  <a:prstClr val="black"/>
                </a:solidFill>
                <a:latin typeface="Meiryo UI" panose="020B0604030504040204" pitchFamily="50" charset="-128"/>
                <a:ea typeface="Meiryo UI" panose="020B0604030504040204" pitchFamily="50" charset="-128"/>
              </a:rPr>
              <a:t>5,834</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千円</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180000" lvl="0" indent="-182563">
              <a:lnSpc>
                <a:spcPts val="1200"/>
              </a:lnSpc>
              <a:spcBef>
                <a:spcPts val="600"/>
              </a:spcBef>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a:t>
            </a:r>
            <a:r>
              <a:rPr lang="ja-JP" altLang="en-US" sz="1400" dirty="0">
                <a:solidFill>
                  <a:srgbClr val="000000"/>
                </a:solidFill>
                <a:latin typeface="Meiryo UI" panose="020B0604030504040204" pitchFamily="50" charset="-128"/>
                <a:ea typeface="Meiryo UI" panose="020B0604030504040204" pitchFamily="50" charset="-128"/>
              </a:rPr>
              <a:t>盛岡信用金庫による融資：</a:t>
            </a:r>
            <a:r>
              <a:rPr lang="en-US" altLang="ja-JP" sz="1400" dirty="0">
                <a:solidFill>
                  <a:srgbClr val="000000"/>
                </a:solidFill>
                <a:latin typeface="Meiryo UI" panose="020B0604030504040204" pitchFamily="50" charset="-128"/>
                <a:ea typeface="Meiryo UI" panose="020B0604030504040204" pitchFamily="50" charset="-128"/>
              </a:rPr>
              <a:t>12,500</a:t>
            </a:r>
            <a:r>
              <a:rPr lang="ja-JP" altLang="en-US" sz="1400" dirty="0">
                <a:solidFill>
                  <a:srgbClr val="000000"/>
                </a:solidFill>
                <a:latin typeface="Meiryo UI" panose="020B0604030504040204" pitchFamily="50" charset="-128"/>
                <a:ea typeface="Meiryo UI" panose="020B0604030504040204" pitchFamily="50" charset="-128"/>
              </a:rPr>
              <a:t>千円、</a:t>
            </a:r>
            <a:endParaRPr lang="en-US" altLang="ja-JP" sz="1400" dirty="0">
              <a:solidFill>
                <a:srgbClr val="000000"/>
              </a:solidFill>
              <a:latin typeface="Meiryo UI" panose="020B0604030504040204" pitchFamily="50" charset="-128"/>
              <a:ea typeface="Meiryo UI" panose="020B0604030504040204" pitchFamily="50" charset="-128"/>
            </a:endParaRPr>
          </a:p>
          <a:p>
            <a:pPr marL="180000" lvl="0" indent="-182563">
              <a:lnSpc>
                <a:spcPts val="1200"/>
              </a:lnSpc>
              <a:spcBef>
                <a:spcPts val="600"/>
              </a:spcBef>
              <a:defRPr/>
            </a:pPr>
            <a:r>
              <a:rPr lang="ja-JP" altLang="en-US" sz="1400" dirty="0">
                <a:solidFill>
                  <a:srgbClr val="000000"/>
                </a:solidFill>
                <a:latin typeface="Meiryo UI" panose="020B0604030504040204" pitchFamily="50" charset="-128"/>
                <a:ea typeface="Meiryo UI" panose="020B0604030504040204" pitchFamily="50" charset="-128"/>
              </a:rPr>
              <a:t>　 もりおか</a:t>
            </a:r>
            <a:r>
              <a:rPr lang="en-US" altLang="ja-JP" sz="1400" dirty="0">
                <a:solidFill>
                  <a:srgbClr val="000000"/>
                </a:solidFill>
                <a:latin typeface="Meiryo UI" panose="020B0604030504040204" pitchFamily="50" charset="-128"/>
                <a:ea typeface="Meiryo UI" panose="020B0604030504040204" pitchFamily="50" charset="-128"/>
              </a:rPr>
              <a:t>SDGs</a:t>
            </a:r>
            <a:r>
              <a:rPr lang="ja-JP" altLang="en-US" sz="1400" dirty="0">
                <a:solidFill>
                  <a:srgbClr val="000000"/>
                </a:solidFill>
                <a:latin typeface="Meiryo UI" panose="020B0604030504040204" pitchFamily="50" charset="-128"/>
                <a:ea typeface="Meiryo UI" panose="020B0604030504040204" pitchFamily="50" charset="-128"/>
              </a:rPr>
              <a:t>ファンドによる出資：</a:t>
            </a:r>
            <a:r>
              <a:rPr lang="en-US" altLang="ja-JP" sz="1400" dirty="0">
                <a:solidFill>
                  <a:srgbClr val="000000"/>
                </a:solidFill>
                <a:latin typeface="Meiryo UI" panose="020B0604030504040204" pitchFamily="50" charset="-128"/>
                <a:ea typeface="Meiryo UI" panose="020B0604030504040204" pitchFamily="50" charset="-128"/>
              </a:rPr>
              <a:t>5,000</a:t>
            </a:r>
            <a:r>
              <a:rPr lang="ja-JP" altLang="en-US" sz="1400" dirty="0">
                <a:solidFill>
                  <a:srgbClr val="000000"/>
                </a:solidFill>
                <a:latin typeface="Meiryo UI" panose="020B0604030504040204" pitchFamily="50" charset="-128"/>
                <a:ea typeface="Meiryo UI" panose="020B0604030504040204" pitchFamily="50" charset="-128"/>
              </a:rPr>
              <a:t>千円</a:t>
            </a:r>
          </a:p>
          <a:p>
            <a:pPr marL="180000" lvl="0" indent="-182563">
              <a:spcBef>
                <a:spcPts val="600"/>
              </a:spcBef>
              <a:defRPr/>
            </a:pP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初期投資</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lang="ja-JP" altLang="en-US" sz="1400" dirty="0">
                <a:solidFill>
                  <a:prstClr val="black"/>
                </a:solidFill>
                <a:latin typeface="Meiryo UI" panose="020B0604030504040204" pitchFamily="50" charset="-128"/>
                <a:ea typeface="Meiryo UI" panose="020B0604030504040204" pitchFamily="50" charset="-128"/>
              </a:rPr>
              <a:t>設備や機材の導入</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287" name="テキスト ボックス 8"/>
          <p:cNvSpPr txBox="1"/>
          <p:nvPr/>
        </p:nvSpPr>
        <p:spPr>
          <a:xfrm>
            <a:off x="7117081" y="3281333"/>
            <a:ext cx="2526662" cy="3314728"/>
          </a:xfrm>
          <a:prstGeom prst="rect">
            <a:avLst/>
          </a:prstGeom>
          <a:noFill/>
          <a:ln w="19050">
            <a:noFill/>
            <a:prstDash val="solid"/>
          </a:ln>
        </p:spPr>
        <p:txBody>
          <a:bodyPr wrap="square" rtlCol="0">
            <a:noAutofit/>
          </a:bodyPr>
          <a:lstStyle/>
          <a:p>
            <a:pPr marL="0" marR="0" lvl="0" indent="-182563" algn="l" defTabSz="913451"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rPr>
              <a:t>地域への貢献</a:t>
            </a:r>
            <a:endParaRPr kumimoji="1" lang="en-US" altLang="ja-JP" sz="1400" b="1" i="0" u="none" strike="noStrike" kern="1200" cap="none" spc="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endParaRPr>
          </a:p>
          <a:p>
            <a:pPr marL="182563" lvl="0" indent="-182563">
              <a:spcBef>
                <a:spcPts val="600"/>
              </a:spcBef>
              <a:tabLst>
                <a:tab pos="0" algn="l"/>
              </a:tabLst>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　</a:t>
            </a:r>
            <a:r>
              <a:rPr lang="ja-JP" altLang="en-US" sz="1400" dirty="0">
                <a:solidFill>
                  <a:prstClr val="black"/>
                </a:solidFill>
                <a:latin typeface="Meiryo UI" panose="020B0604030504040204" pitchFamily="50" charset="-128"/>
                <a:ea typeface="Meiryo UI" panose="020B0604030504040204" pitchFamily="50" charset="-128"/>
              </a:rPr>
              <a:t>平井家住宅が町の重要な観光資源となり、立地する日詰商店街の集客拠点として商店街活性化に寄与する。</a:t>
            </a:r>
          </a:p>
          <a:p>
            <a:pPr marL="182563" lvl="0" indent="-182563">
              <a:spcBef>
                <a:spcPts val="600"/>
              </a:spcBef>
              <a:tabLst>
                <a:tab pos="0" algn="l"/>
              </a:tabLst>
              <a:defRPr/>
            </a:pPr>
            <a:r>
              <a:rPr lang="ja-JP" altLang="en-US" sz="1400" dirty="0">
                <a:solidFill>
                  <a:srgbClr val="EE9205"/>
                </a:solidFill>
                <a:latin typeface="Meiryo UI" panose="020B0604030504040204" pitchFamily="50" charset="-128"/>
                <a:ea typeface="Meiryo UI" panose="020B0604030504040204" pitchFamily="50" charset="-128"/>
              </a:rPr>
              <a:t>●　</a:t>
            </a:r>
            <a:r>
              <a:rPr lang="ja-JP" altLang="en-US" sz="1400" dirty="0">
                <a:solidFill>
                  <a:prstClr val="black"/>
                </a:solidFill>
                <a:latin typeface="Meiryo UI" panose="020B0604030504040204" pitchFamily="50" charset="-128"/>
                <a:ea typeface="Meiryo UI" panose="020B0604030504040204" pitchFamily="50" charset="-128"/>
              </a:rPr>
              <a:t>町を象徴する特徴的な産業である酒産業での新たな雇用の創出や若手人材の流入が期待される。</a:t>
            </a:r>
          </a:p>
          <a:p>
            <a:pPr marL="182563" lvl="0" indent="-182563">
              <a:spcBef>
                <a:spcPts val="600"/>
              </a:spcBef>
              <a:tabLst>
                <a:tab pos="0" algn="l"/>
              </a:tabLst>
              <a:defRPr/>
            </a:pPr>
            <a:r>
              <a:rPr lang="ja-JP" altLang="en-US" sz="1400" dirty="0">
                <a:solidFill>
                  <a:srgbClr val="EE9205"/>
                </a:solidFill>
                <a:latin typeface="Meiryo UI" panose="020B0604030504040204" pitchFamily="50" charset="-128"/>
                <a:ea typeface="Meiryo UI" panose="020B0604030504040204" pitchFamily="50" charset="-128"/>
              </a:rPr>
              <a:t>●　</a:t>
            </a:r>
            <a:r>
              <a:rPr lang="ja-JP" altLang="en-US" sz="1400" dirty="0">
                <a:solidFill>
                  <a:prstClr val="black"/>
                </a:solidFill>
                <a:latin typeface="Meiryo UI" panose="020B0604030504040204" pitchFamily="50" charset="-128"/>
                <a:ea typeface="Meiryo UI" panose="020B0604030504040204" pitchFamily="50" charset="-128"/>
              </a:rPr>
              <a:t>農業など関連産業との相乗効果が図られ、複数の地域課題の解決に寄与する。</a:t>
            </a:r>
          </a:p>
        </p:txBody>
      </p:sp>
      <p:sp>
        <p:nvSpPr>
          <p:cNvPr id="1288" name="テキスト ボックス 11"/>
          <p:cNvSpPr txBox="1"/>
          <p:nvPr/>
        </p:nvSpPr>
        <p:spPr>
          <a:xfrm>
            <a:off x="58317" y="3279855"/>
            <a:ext cx="6275368" cy="2246769"/>
          </a:xfrm>
          <a:prstGeom prst="rect">
            <a:avLst/>
          </a:prstGeom>
          <a:noFill/>
        </p:spPr>
        <p:txBody>
          <a:bodyPr wrap="square" rtlCol="0">
            <a:spAutoFit/>
          </a:bodyPr>
          <a:lstStyle/>
          <a:p>
            <a:pPr marL="361950" marR="0" lvl="0" indent="-182563" algn="just" defTabSz="936163" rtl="0" eaLnBrk="1" fontAlgn="auto" latinLnBrk="0" hangingPunct="1">
              <a:lnSpc>
                <a:spcPts val="1800"/>
              </a:lnSpc>
              <a:spcBef>
                <a:spcPts val="0"/>
              </a:spcBef>
              <a:spcAft>
                <a:spcPts val="0"/>
              </a:spcAft>
              <a:buClrTx/>
              <a:buSzTx/>
              <a:buFontTx/>
              <a:buNone/>
              <a:tabLst/>
              <a:defRPr/>
            </a:pPr>
            <a:r>
              <a:rPr kumimoji="1" lang="ja-JP" altLang="en-US" sz="1400" b="1" i="0" u="none" strike="noStrike" kern="1200" cap="none" spc="10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rPr>
              <a:t>取組内容</a:t>
            </a:r>
            <a:endParaRPr kumimoji="1" lang="en-US" altLang="ja-JP" sz="1400" b="1" i="0" u="none" strike="noStrike" kern="1200" cap="none" spc="100" normalizeH="0" baseline="0" noProof="0" dirty="0">
              <a:ln>
                <a:noFill/>
              </a:ln>
              <a:solidFill>
                <a:srgbClr val="1E5193"/>
              </a:solidFill>
              <a:effectLst/>
              <a:uLnTx/>
              <a:uFillTx/>
              <a:latin typeface="Meiryo UI" panose="020B0604030504040204" pitchFamily="50" charset="-128"/>
              <a:ea typeface="Meiryo UI" panose="020B0604030504040204" pitchFamily="50" charset="-128"/>
              <a:cs typeface="+mn-cs"/>
            </a:endParaRPr>
          </a:p>
          <a:p>
            <a:pPr marL="361950" lvl="0" indent="-182563" algn="just" defTabSz="936163">
              <a:lnSpc>
                <a:spcPts val="1800"/>
              </a:lnSpc>
              <a:spcBef>
                <a:spcPts val="600"/>
              </a:spcBef>
              <a:defRPr/>
            </a:pPr>
            <a:r>
              <a:rPr kumimoji="1" lang="ja-JP" altLang="en-US" sz="1400" b="0" i="0" u="none" strike="noStrike" kern="1200" cap="none" spc="0" normalizeH="0" baseline="0" noProof="0" dirty="0">
                <a:ln>
                  <a:noFill/>
                </a:ln>
                <a:solidFill>
                  <a:srgbClr val="EE9205"/>
                </a:solidFill>
                <a:effectLst/>
                <a:uLnTx/>
                <a:uFillTx/>
                <a:latin typeface="Meiryo UI" panose="020B0604030504040204" pitchFamily="50" charset="-128"/>
                <a:ea typeface="Meiryo UI" panose="020B0604030504040204" pitchFamily="50" charset="-128"/>
                <a:cs typeface="+mn-cs"/>
              </a:rPr>
              <a:t>●　</a:t>
            </a:r>
            <a:r>
              <a:rPr lang="ja-JP" altLang="en-US" sz="1400" spc="100" dirty="0">
                <a:solidFill>
                  <a:prstClr val="black"/>
                </a:solidFill>
                <a:latin typeface="Meiryo UI" panose="020B0604030504040204" pitchFamily="50" charset="-128"/>
                <a:ea typeface="Meiryo UI" panose="020B0604030504040204" pitchFamily="50" charset="-128"/>
              </a:rPr>
              <a:t>日詰平井邸を改修し、かつて営んでいた酒造業を復活させる。</a:t>
            </a:r>
          </a:p>
          <a:p>
            <a:pPr marL="361950" lvl="0" indent="-182563" algn="just" defTabSz="936163">
              <a:lnSpc>
                <a:spcPts val="1800"/>
              </a:lnSpc>
              <a:spcBef>
                <a:spcPts val="600"/>
              </a:spcBef>
              <a:defRPr/>
            </a:pPr>
            <a:r>
              <a:rPr lang="ja-JP" altLang="en-US" sz="1400" dirty="0">
                <a:solidFill>
                  <a:srgbClr val="EE9205"/>
                </a:solidFill>
                <a:latin typeface="Meiryo UI" panose="020B0604030504040204" pitchFamily="50" charset="-128"/>
                <a:ea typeface="Meiryo UI" panose="020B0604030504040204" pitchFamily="50" charset="-128"/>
              </a:rPr>
              <a:t>●　</a:t>
            </a:r>
            <a:r>
              <a:rPr lang="ja-JP" altLang="en-US" sz="1400" spc="100" dirty="0">
                <a:solidFill>
                  <a:prstClr val="black"/>
                </a:solidFill>
                <a:latin typeface="Meiryo UI" panose="020B0604030504040204" pitchFamily="50" charset="-128"/>
                <a:ea typeface="Meiryo UI" panose="020B0604030504040204" pitchFamily="50" charset="-128"/>
              </a:rPr>
              <a:t>品質向上のための新たな設備も導入し、米やブドウ、リンゴなど地域内の多様な原材料使った新ジャンル醸造酒「クラフトサケ」の醸造事業及び販売事業を展開。</a:t>
            </a:r>
          </a:p>
          <a:p>
            <a:pPr marL="361950" lvl="0" indent="-182563" algn="just" defTabSz="936163">
              <a:lnSpc>
                <a:spcPts val="1800"/>
              </a:lnSpc>
              <a:spcBef>
                <a:spcPts val="600"/>
              </a:spcBef>
              <a:defRPr/>
            </a:pPr>
            <a:r>
              <a:rPr lang="ja-JP" altLang="en-US" sz="1400" dirty="0">
                <a:solidFill>
                  <a:srgbClr val="EE9205"/>
                </a:solidFill>
                <a:latin typeface="Meiryo UI" panose="020B0604030504040204" pitchFamily="50" charset="-128"/>
                <a:ea typeface="Meiryo UI" panose="020B0604030504040204" pitchFamily="50" charset="-128"/>
              </a:rPr>
              <a:t>●　</a:t>
            </a:r>
            <a:r>
              <a:rPr lang="ja-JP" altLang="en-US" sz="1400" spc="100" dirty="0">
                <a:solidFill>
                  <a:prstClr val="black"/>
                </a:solidFill>
                <a:latin typeface="Meiryo UI" panose="020B0604030504040204" pitchFamily="50" charset="-128"/>
                <a:ea typeface="Meiryo UI" panose="020B0604030504040204" pitchFamily="50" charset="-128"/>
              </a:rPr>
              <a:t>商店街の中に立地する国指定重要文化財を活用した醸造事業及び販売事業を核に、観光事業への展開も見据える。</a:t>
            </a:r>
          </a:p>
          <a:p>
            <a:pPr marL="361950" marR="0" lvl="0" indent="-182563" algn="just" defTabSz="936163" rtl="0" eaLnBrk="1" fontAlgn="auto" latinLnBrk="0" hangingPunct="1">
              <a:lnSpc>
                <a:spcPts val="1800"/>
              </a:lnSpc>
              <a:spcBef>
                <a:spcPts val="600"/>
              </a:spcBef>
              <a:spcAft>
                <a:spcPts val="0"/>
              </a:spcAft>
              <a:buClrTx/>
              <a:buSzTx/>
              <a:buFontTx/>
              <a:buNone/>
              <a:tabLst/>
              <a:defRPr/>
            </a:pPr>
            <a:endParaRPr kumimoji="1" lang="en-US" altLang="ja-JP" sz="1500" b="0" i="0" u="sng" strike="noStrike" kern="1200" cap="none" spc="10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cxnSp>
        <p:nvCxnSpPr>
          <p:cNvPr id="1289" name="直線コネクタ 22"/>
          <p:cNvCxnSpPr>
            <a:cxnSpLocks/>
          </p:cNvCxnSpPr>
          <p:nvPr/>
        </p:nvCxnSpPr>
        <p:spPr>
          <a:xfrm>
            <a:off x="135327" y="1196752"/>
            <a:ext cx="4931701"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90" name="直線コネクタ 23"/>
          <p:cNvCxnSpPr>
            <a:cxnSpLocks/>
          </p:cNvCxnSpPr>
          <p:nvPr/>
        </p:nvCxnSpPr>
        <p:spPr>
          <a:xfrm>
            <a:off x="5332537" y="1196752"/>
            <a:ext cx="435641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91" name="直線コネクタ 24"/>
          <p:cNvCxnSpPr>
            <a:cxnSpLocks/>
          </p:cNvCxnSpPr>
          <p:nvPr/>
        </p:nvCxnSpPr>
        <p:spPr>
          <a:xfrm>
            <a:off x="5332537" y="1772816"/>
            <a:ext cx="435641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92" name="直線コネクタ 25"/>
          <p:cNvCxnSpPr>
            <a:cxnSpLocks/>
          </p:cNvCxnSpPr>
          <p:nvPr/>
        </p:nvCxnSpPr>
        <p:spPr>
          <a:xfrm>
            <a:off x="287784" y="3571449"/>
            <a:ext cx="651665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93" name="直線コネクタ 26"/>
          <p:cNvCxnSpPr>
            <a:cxnSpLocks/>
          </p:cNvCxnSpPr>
          <p:nvPr/>
        </p:nvCxnSpPr>
        <p:spPr>
          <a:xfrm>
            <a:off x="7117081" y="3573016"/>
            <a:ext cx="216238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294" name="スライド番号プレースホルダー 1"/>
          <p:cNvSpPr>
            <a:spLocks noGrp="1"/>
          </p:cNvSpPr>
          <p:nvPr>
            <p:ph type="sldNum" sz="quarter" idx="12"/>
          </p:nvPr>
        </p:nvSpPr>
        <p:spPr>
          <a:xfrm>
            <a:off x="7709790" y="6465264"/>
            <a:ext cx="2311400" cy="365125"/>
          </a:xfrm>
        </p:spPr>
        <p:txBody>
          <a:bodyPr/>
          <a:lstStyle/>
          <a:p>
            <a:pPr marL="0" marR="0" lvl="0" indent="0" algn="r" defTabSz="913451" rtl="0" eaLnBrk="1" fontAlgn="auto" latinLnBrk="0" hangingPunct="1">
              <a:lnSpc>
                <a:spcPct val="100000"/>
              </a:lnSpc>
              <a:spcBef>
                <a:spcPts val="0"/>
              </a:spcBef>
              <a:spcAft>
                <a:spcPts val="0"/>
              </a:spcAft>
              <a:buClrTx/>
              <a:buSzTx/>
              <a:buFontTx/>
              <a:buNone/>
              <a:tabLst/>
              <a:defRPr/>
            </a:pPr>
            <a:fld id="{E8BA8041-834A-4C04-A0B8-421FCD2EF705}" type="slidenum">
              <a:rPr kumimoji="1" lang="ja-JP" altLang="en-US" sz="1800" b="0" i="0" u="none" strike="noStrike" kern="1200" cap="none" spc="0" normalizeH="0" baseline="0" noProof="0">
                <a:ln>
                  <a:noFill/>
                </a:ln>
                <a:solidFill>
                  <a:prstClr val="black">
                    <a:tint val="75000"/>
                  </a:prstClr>
                </a:solidFill>
                <a:effectLst/>
                <a:uLnTx/>
                <a:uFillTx/>
                <a:latin typeface="Meiryo UI" panose="020B0604030504040204" pitchFamily="50" charset="-128"/>
                <a:ea typeface="Meiryo UI" panose="020B0604030504040204" pitchFamily="50" charset="-128"/>
                <a:cs typeface="+mn-cs"/>
              </a:rPr>
              <a:pPr marL="0" marR="0" lvl="0" indent="0" algn="r" defTabSz="913451" rtl="0" eaLnBrk="1" fontAlgn="auto" latinLnBrk="0" hangingPunct="1">
                <a:lnSpc>
                  <a:spcPct val="100000"/>
                </a:lnSpc>
                <a:spcBef>
                  <a:spcPts val="0"/>
                </a:spcBef>
                <a:spcAft>
                  <a:spcPts val="0"/>
                </a:spcAft>
                <a:buClrTx/>
                <a:buSzTx/>
                <a:buFontTx/>
                <a:buNone/>
                <a:tabLst/>
                <a:defRPr/>
              </a:pPr>
              <a:t>3</a:t>
            </a:fld>
            <a:endParaRPr kumimoji="1" lang="ja-JP" altLang="en-US" sz="1800" b="0" i="0" u="none" strike="noStrike" kern="1200" cap="none" spc="0" normalizeH="0" baseline="0" noProof="0" dirty="0">
              <a:ln>
                <a:noFill/>
              </a:ln>
              <a:solidFill>
                <a:prstClr val="black">
                  <a:tint val="75000"/>
                </a:prstClr>
              </a:solidFill>
              <a:effectLst/>
              <a:uLnTx/>
              <a:uFillTx/>
              <a:latin typeface="Meiryo UI" panose="020B0604030504040204" pitchFamily="50" charset="-128"/>
              <a:ea typeface="Meiryo UI" panose="020B0604030504040204" pitchFamily="50" charset="-128"/>
              <a:cs typeface="+mn-cs"/>
            </a:endParaRPr>
          </a:p>
        </p:txBody>
      </p:sp>
      <p:sp>
        <p:nvSpPr>
          <p:cNvPr id="1295" name="テキスト ボックス 20"/>
          <p:cNvSpPr txBox="1"/>
          <p:nvPr/>
        </p:nvSpPr>
        <p:spPr>
          <a:xfrm>
            <a:off x="723846" y="6480291"/>
            <a:ext cx="1605472" cy="276999"/>
          </a:xfrm>
          <a:prstGeom prst="rect">
            <a:avLst/>
          </a:prstGeom>
          <a:noFill/>
          <a:ln w="6350">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345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rPr>
              <a:t>平井家住宅（外観）</a:t>
            </a:r>
            <a:endParaRPr kumimoji="1" lang="en-US" altLang="ja-JP" sz="1200" b="0"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endParaRPr>
          </a:p>
        </p:txBody>
      </p:sp>
      <p:sp>
        <p:nvSpPr>
          <p:cNvPr id="1296" name="テキスト ボックス 34"/>
          <p:cNvSpPr txBox="1"/>
          <p:nvPr/>
        </p:nvSpPr>
        <p:spPr>
          <a:xfrm>
            <a:off x="3012824" y="6480290"/>
            <a:ext cx="1605472" cy="276999"/>
          </a:xfrm>
          <a:prstGeom prst="rect">
            <a:avLst/>
          </a:prstGeom>
          <a:noFill/>
          <a:ln w="6350">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345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rPr>
              <a:t>仕込み蔵（内観）</a:t>
            </a:r>
            <a:endParaRPr kumimoji="1" lang="en-US" altLang="ja-JP" sz="1200" b="0"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endParaRPr>
          </a:p>
        </p:txBody>
      </p:sp>
      <p:sp>
        <p:nvSpPr>
          <p:cNvPr id="1297" name="テキスト ボックス 35"/>
          <p:cNvSpPr txBox="1"/>
          <p:nvPr/>
        </p:nvSpPr>
        <p:spPr>
          <a:xfrm>
            <a:off x="5253201" y="6443295"/>
            <a:ext cx="1605472" cy="276999"/>
          </a:xfrm>
          <a:prstGeom prst="rect">
            <a:avLst/>
          </a:prstGeom>
          <a:noFill/>
          <a:ln w="6350">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345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rPr>
              <a:t>商品イメージ</a:t>
            </a:r>
            <a:endParaRPr kumimoji="1" lang="en-US" altLang="ja-JP" sz="1200" b="0"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endParaRPr>
          </a:p>
        </p:txBody>
      </p:sp>
      <p:pic>
        <p:nvPicPr>
          <p:cNvPr id="1298" name="図 36"/>
          <p:cNvPicPr>
            <a:picLocks noChangeAspect="1"/>
          </p:cNvPicPr>
          <p:nvPr/>
        </p:nvPicPr>
        <p:blipFill>
          <a:blip r:embed="rId2"/>
          <a:stretch>
            <a:fillRect/>
          </a:stretch>
        </p:blipFill>
        <p:spPr>
          <a:xfrm>
            <a:off x="650979" y="5346472"/>
            <a:ext cx="1708697" cy="1138853"/>
          </a:xfrm>
          <a:prstGeom prst="rect">
            <a:avLst/>
          </a:prstGeom>
        </p:spPr>
      </p:pic>
      <p:pic>
        <p:nvPicPr>
          <p:cNvPr id="1299" name="図 37"/>
          <p:cNvPicPr>
            <a:picLocks noChangeAspect="1"/>
          </p:cNvPicPr>
          <p:nvPr/>
        </p:nvPicPr>
        <p:blipFill>
          <a:blip r:embed="rId3">
            <a:extLst>
              <a:ext uri="{BEBA8EAE-BF5A-486C-A8C5-ECC9F3942E4B}">
                <a14:imgProps xmlns:a14="http://schemas.microsoft.com/office/drawing/2010/main">
                  <a14:imgLayer r:embed="rId4">
                    <a14:imgEffect>
                      <a14:brightnessContrast bright="30000" contrast="3000"/>
                    </a14:imgEffect>
                    <a14:imgEffect>
                      <a14:sharpenSoften amount="4000"/>
                    </a14:imgEffect>
                  </a14:imgLayer>
                </a14:imgProps>
              </a:ext>
            </a:extLst>
          </a:blip>
          <a:stretch>
            <a:fillRect/>
          </a:stretch>
        </p:blipFill>
        <p:spPr>
          <a:xfrm>
            <a:off x="2982466" y="5340922"/>
            <a:ext cx="1736940" cy="1157677"/>
          </a:xfrm>
          <a:prstGeom prst="rect">
            <a:avLst/>
          </a:prstGeom>
        </p:spPr>
      </p:pic>
      <p:pic>
        <p:nvPicPr>
          <p:cNvPr id="1300" name="図 38"/>
          <p:cNvPicPr>
            <a:picLocks noChangeAspect="1"/>
          </p:cNvPicPr>
          <p:nvPr/>
        </p:nvPicPr>
        <p:blipFill>
          <a:blip r:embed="rId5"/>
          <a:stretch>
            <a:fillRect/>
          </a:stretch>
        </p:blipFill>
        <p:spPr>
          <a:xfrm>
            <a:off x="5460119" y="5249057"/>
            <a:ext cx="499957" cy="1262304"/>
          </a:xfrm>
          <a:prstGeom prst="rect">
            <a:avLst/>
          </a:prstGeom>
        </p:spPr>
      </p:pic>
      <p:pic>
        <p:nvPicPr>
          <p:cNvPr id="1301" name="図 39"/>
          <p:cNvPicPr>
            <a:picLocks noChangeAspect="1"/>
          </p:cNvPicPr>
          <p:nvPr/>
        </p:nvPicPr>
        <p:blipFill>
          <a:blip r:embed="rId6"/>
          <a:stretch>
            <a:fillRect/>
          </a:stretch>
        </p:blipFill>
        <p:spPr>
          <a:xfrm flipH="1">
            <a:off x="6114168" y="5281665"/>
            <a:ext cx="349964" cy="1198626"/>
          </a:xfrm>
          <a:prstGeom prst="rect">
            <a:avLst/>
          </a:prstGeom>
        </p:spPr>
      </p:pic>
    </p:spTree>
    <p:extLst>
      <p:ext uri="{BB962C8B-B14F-4D97-AF65-F5344CB8AC3E}">
        <p14:creationId xmlns:p14="http://schemas.microsoft.com/office/powerpoint/2010/main" val="2152358311"/>
      </p:ext>
    </p:extLst>
  </p:cSld>
  <p:clrMapOvr>
    <a:masterClrMapping/>
  </p:clrMapOvr>
</p:sld>
</file>

<file path=ppt/theme/theme1.xml><?xml version="1.0" encoding="utf-8"?>
<a:theme xmlns:a="http://schemas.openxmlformats.org/drawingml/2006/main" name="99_標準デザイン">
  <a:themeElements>
    <a:clrScheme name="2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spDef>
      <a:spPr>
        <a:custGeom>
          <a:avLst/>
          <a:gdLst/>
          <a:ahLst/>
          <a:cxnLst/>
          <a:rect l="0" t="0" r="0" b="0"/>
          <a:pathLst/>
        </a:custGeom>
        <a:solidFill>
          <a:srgbClr val="0066CC"/>
        </a:solidFill>
        <a:ln w="9525" cap="flat" cmpd="sng" algn="ctr">
          <a:noFill/>
          <a:prstDash val="solid"/>
          <a:round/>
          <a:headEnd type="none" w="med" len="med"/>
          <a:tailEnd type="none" w="med" len="med"/>
        </a:ln>
        <a:effectLst/>
      </a:spPr>
      <a:bodyPr vertOverflow="overflow" horzOverflow="overflow" wrap="none" numCol="1" anchor="ctr" anchorCtr="0" compatLnSpc="1"/>
      <a:lstStyle>
        <a:defPPr marL="0" marR="0" indent="0" algn="ctr" defTabSz="914400" rtl="0" eaLnBrk="1" fontAlgn="base" latinLnBrk="0" hangingPunct="1">
          <a:lnSpc>
            <a:spcPct val="100000"/>
          </a:lnSpc>
          <a:spcBef>
            <a:spcPct val="0"/>
          </a:spcBef>
          <a:spcAft>
            <a:spcPct val="0"/>
          </a:spcAft>
          <a:defRPr kumimoji="1" lang="ja-JP" altLang="en-US" sz="1800" b="0" i="0" u="none" strike="noStrike" cap="none" normalizeH="0" baseline="0" smtClean="0">
            <a:ln>
              <a:noFill/>
            </a:ln>
            <a:solidFill>
              <a:schemeClr val="tx1"/>
            </a:solidFill>
            <a:effectLst/>
            <a:latin typeface="Arial"/>
            <a:ea typeface="ＭＳ Ｐゴシック"/>
          </a:defRPr>
        </a:defPPr>
      </a:lstStyle>
    </a:spDef>
    <a:lnDef>
      <a:spPr>
        <a:custGeom>
          <a:avLst/>
          <a:gdLst/>
          <a:ahLst/>
          <a:cxnLst/>
          <a:rect l="0" t="0" r="0" b="0"/>
          <a:pathLst/>
        </a:custGeom>
        <a:solidFill>
          <a:srgbClr val="0066CC"/>
        </a:solidFill>
        <a:ln w="9525" cap="flat" cmpd="sng" algn="ctr">
          <a:noFill/>
          <a:prstDash val="solid"/>
          <a:round/>
          <a:headEnd type="none" w="med" len="med"/>
          <a:tailEnd type="none" w="med" len="med"/>
        </a:ln>
        <a:effectLst/>
      </a:spPr>
      <a:bodyPr vertOverflow="overflow" horzOverflow="overflow" wrap="none" numCol="1" anchor="ctr" anchorCtr="0" compatLnSpc="1"/>
      <a:lstStyle>
        <a:defPPr marL="0" marR="0" indent="0" algn="ctr" defTabSz="914400" rtl="0" eaLnBrk="1" fontAlgn="base" latinLnBrk="0" hangingPunct="1">
          <a:lnSpc>
            <a:spcPct val="100000"/>
          </a:lnSpc>
          <a:spcBef>
            <a:spcPct val="0"/>
          </a:spcBef>
          <a:spcAft>
            <a:spcPct val="0"/>
          </a:spcAft>
          <a:defRPr kumimoji="1" lang="ja-JP" altLang="en-US" sz="1800" b="0" i="0" u="none" strike="noStrike" cap="none" normalizeH="0" baseline="0" smtClean="0">
            <a:ln>
              <a:noFill/>
            </a:ln>
            <a:solidFill>
              <a:schemeClr val="tx1"/>
            </a:solidFill>
            <a:effectLst/>
            <a:latin typeface="Arial"/>
            <a:ea typeface="ＭＳ Ｐゴシック"/>
          </a:defRPr>
        </a:defPPr>
      </a:lstStyle>
    </a:lnDef>
  </a:objectDefaults>
  <a:extraClrSchemeLst/>
</a:theme>
</file>

<file path=ppt/theme/theme2.xml><?xml version="1.0" encoding="utf-8"?>
<a:theme xmlns:a="http://schemas.openxmlformats.org/drawingml/2006/main" name="38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6_Office テーマ">
  <a:themeElements>
    <a:clrScheme name="ユーザー定義 1">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1501</Words>
  <Application>Microsoft Office PowerPoint</Application>
  <PresentationFormat>ユーザー設定</PresentationFormat>
  <Paragraphs>82</Paragraphs>
  <Slides>3</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3</vt:i4>
      </vt:variant>
      <vt:variant>
        <vt:lpstr>スライド タイトル</vt:lpstr>
      </vt:variant>
      <vt:variant>
        <vt:i4>3</vt:i4>
      </vt:variant>
    </vt:vector>
  </HeadingPairs>
  <TitlesOfParts>
    <vt:vector size="13" baseType="lpstr">
      <vt:lpstr>AR P丸ゴシック体E</vt:lpstr>
      <vt:lpstr>HGP創英角ｺﾞｼｯｸUB</vt:lpstr>
      <vt:lpstr>Meiryo UI</vt:lpstr>
      <vt:lpstr>ＭＳ Ｐゴシック</vt:lpstr>
      <vt:lpstr>メイリオ</vt:lpstr>
      <vt:lpstr>Arial</vt:lpstr>
      <vt:lpstr>Calibri</vt:lpstr>
      <vt:lpstr>99_標準デザイン</vt:lpstr>
      <vt:lpstr>38_デザインの設定</vt:lpstr>
      <vt:lpstr>6_Office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ishikuma　hiroki2597</dc:creator>
  <cp:lastModifiedBy>ishikuma　hiroki2597</cp:lastModifiedBy>
  <cp:revision>2</cp:revision>
  <dcterms:created xsi:type="dcterms:W3CDTF">2025-06-20T08:52:18Z</dcterms:created>
  <dcterms:modified xsi:type="dcterms:W3CDTF">2025-06-20T08:55:35Z</dcterms:modified>
</cp:coreProperties>
</file>